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268" r:id="rId6"/>
    <p:sldId id="258" r:id="rId7"/>
    <p:sldId id="271" r:id="rId8"/>
    <p:sldId id="282" r:id="rId9"/>
    <p:sldId id="272" r:id="rId10"/>
    <p:sldId id="274" r:id="rId11"/>
    <p:sldId id="275" r:id="rId12"/>
    <p:sldId id="276" r:id="rId13"/>
    <p:sldId id="277" r:id="rId14"/>
    <p:sldId id="278" r:id="rId15"/>
    <p:sldId id="280" r:id="rId16"/>
    <p:sldId id="266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 Classic" panose="020B0604020202020204" charset="0"/>
      <p:regular r:id="rId23"/>
    </p:embeddedFont>
    <p:embeddedFont>
      <p:font typeface="Montserrat Bold" panose="020B0604020202020204" charset="0"/>
      <p:regular r:id="rId24"/>
      <p:bold r:id="rId25"/>
    </p:embeddedFont>
    <p:embeddedFont>
      <p:font typeface="Montserrat" panose="020B0604020202020204" charset="0"/>
      <p:regular r:id="rId26"/>
      <p:bold r:id="rId27"/>
      <p:italic r:id="rId28"/>
      <p:boldItalic r:id="rId29"/>
    </p:embeddedFont>
    <p:embeddedFont>
      <p:font typeface="Montserrat Ultra-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DDF3A-A8CC-407C-B50E-0312A4C3E1AE}" v="16" dt="2025-03-06T17:08:45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ks, Sara" userId="S::sara.jenks@cityofrochester.gov::231c5e01-5f6e-4bf3-bb21-233451a41b65" providerId="AD" clId="Web-{378B1D13-C6B3-4EEF-B1FA-271B0512A959}"/>
    <pc:docChg chg="modSld">
      <pc:chgData name="Jenks, Sara" userId="S::sara.jenks@cityofrochester.gov::231c5e01-5f6e-4bf3-bb21-233451a41b65" providerId="AD" clId="Web-{378B1D13-C6B3-4EEF-B1FA-271B0512A959}" dt="2024-12-30T20:06:44.804" v="8"/>
      <pc:docMkLst>
        <pc:docMk/>
      </pc:docMkLst>
      <pc:sldChg chg="modSp">
        <pc:chgData name="Jenks, Sara" userId="S::sara.jenks@cityofrochester.gov::231c5e01-5f6e-4bf3-bb21-233451a41b65" providerId="AD" clId="Web-{378B1D13-C6B3-4EEF-B1FA-271B0512A959}" dt="2024-12-30T20:06:44.804" v="8"/>
        <pc:sldMkLst>
          <pc:docMk/>
          <pc:sldMk cId="3004959470" sldId="268"/>
        </pc:sldMkLst>
        <pc:graphicFrameChg chg="mod modGraphic">
          <ac:chgData name="Jenks, Sara" userId="S::sara.jenks@cityofrochester.gov::231c5e01-5f6e-4bf3-bb21-233451a41b65" providerId="AD" clId="Web-{378B1D13-C6B3-4EEF-B1FA-271B0512A959}" dt="2024-12-30T20:06:44.804" v="8"/>
          <ac:graphicFrameMkLst>
            <pc:docMk/>
            <pc:sldMk cId="3004959470" sldId="268"/>
            <ac:graphicFrameMk id="2" creationId="{00000000-0000-0000-0000-000000000000}"/>
          </ac:graphicFrameMkLst>
        </pc:graphicFrameChg>
      </pc:sldChg>
    </pc:docChg>
  </pc:docChgLst>
  <pc:docChgLst>
    <pc:chgData name="Cleveland, William J." userId="S::william.cleveland@cityofrochester.gov::ac319158-ab09-4217-8057-10d7ec5c9270" providerId="AD" clId="Web-{559C757E-B6DE-4A15-9FCC-8445A390F819}"/>
    <pc:docChg chg="modSld">
      <pc:chgData name="Cleveland, William J." userId="S::william.cleveland@cityofrochester.gov::ac319158-ab09-4217-8057-10d7ec5c9270" providerId="AD" clId="Web-{559C757E-B6DE-4A15-9FCC-8445A390F819}" dt="2025-01-15T18:57:59.251" v="110" actId="20577"/>
      <pc:docMkLst>
        <pc:docMk/>
      </pc:docMkLst>
      <pc:sldChg chg="modSp">
        <pc:chgData name="Cleveland, William J." userId="S::william.cleveland@cityofrochester.gov::ac319158-ab09-4217-8057-10d7ec5c9270" providerId="AD" clId="Web-{559C757E-B6DE-4A15-9FCC-8445A390F819}" dt="2025-01-15T18:57:59.251" v="110" actId="20577"/>
        <pc:sldMkLst>
          <pc:docMk/>
          <pc:sldMk cId="1318319258" sldId="274"/>
        </pc:sldMkLst>
        <pc:spChg chg="mod">
          <ac:chgData name="Cleveland, William J." userId="S::william.cleveland@cityofrochester.gov::ac319158-ab09-4217-8057-10d7ec5c9270" providerId="AD" clId="Web-{559C757E-B6DE-4A15-9FCC-8445A390F819}" dt="2025-01-15T18:57:59.251" v="110" actId="20577"/>
          <ac:spMkLst>
            <pc:docMk/>
            <pc:sldMk cId="1318319258" sldId="274"/>
            <ac:spMk id="2" creationId="{84994480-9DC3-4C62-AB1D-3CF71A1D232E}"/>
          </ac:spMkLst>
        </pc:spChg>
      </pc:sldChg>
      <pc:sldChg chg="modSp">
        <pc:chgData name="Cleveland, William J." userId="S::william.cleveland@cityofrochester.gov::ac319158-ab09-4217-8057-10d7ec5c9270" providerId="AD" clId="Web-{559C757E-B6DE-4A15-9FCC-8445A390F819}" dt="2025-01-15T18:56:53.030" v="69" actId="20577"/>
        <pc:sldMkLst>
          <pc:docMk/>
          <pc:sldMk cId="2723737100" sldId="277"/>
        </pc:sldMkLst>
        <pc:spChg chg="mod">
          <ac:chgData name="Cleveland, William J." userId="S::william.cleveland@cityofrochester.gov::ac319158-ab09-4217-8057-10d7ec5c9270" providerId="AD" clId="Web-{559C757E-B6DE-4A15-9FCC-8445A390F819}" dt="2025-01-15T18:56:53.030" v="69" actId="20577"/>
          <ac:spMkLst>
            <pc:docMk/>
            <pc:sldMk cId="2723737100" sldId="277"/>
            <ac:spMk id="2" creationId="{3E3FFEE6-4BEC-C827-53BD-48690CE10498}"/>
          </ac:spMkLst>
        </pc:spChg>
      </pc:sldChg>
    </pc:docChg>
  </pc:docChgLst>
  <pc:docChgLst>
    <pc:chgData name="Hall, De'Jon J." userId="S::de'jon.hall@cityofrochester.gov::a8739503-a061-401d-af3c-a9debaf008a2" providerId="AD" clId="Web-{340BBD18-B6C4-4870-8E58-12FDCB612DA1}"/>
    <pc:docChg chg="modSld">
      <pc:chgData name="Hall, De'Jon J." userId="S::de'jon.hall@cityofrochester.gov::a8739503-a061-401d-af3c-a9debaf008a2" providerId="AD" clId="Web-{340BBD18-B6C4-4870-8E58-12FDCB612DA1}" dt="2025-01-14T13:37:04.035" v="47" actId="20577"/>
      <pc:docMkLst>
        <pc:docMk/>
      </pc:docMkLst>
      <pc:sldChg chg="modSp">
        <pc:chgData name="Hall, De'Jon J." userId="S::de'jon.hall@cityofrochester.gov::a8739503-a061-401d-af3c-a9debaf008a2" providerId="AD" clId="Web-{340BBD18-B6C4-4870-8E58-12FDCB612DA1}" dt="2025-01-14T13:37:04.035" v="47" actId="20577"/>
        <pc:sldMkLst>
          <pc:docMk/>
          <pc:sldMk cId="3444883027" sldId="270"/>
        </pc:sldMkLst>
        <pc:spChg chg="mod">
          <ac:chgData name="Hall, De'Jon J." userId="S::de'jon.hall@cityofrochester.gov::a8739503-a061-401d-af3c-a9debaf008a2" providerId="AD" clId="Web-{340BBD18-B6C4-4870-8E58-12FDCB612DA1}" dt="2025-01-14T13:37:04.035" v="47" actId="20577"/>
          <ac:spMkLst>
            <pc:docMk/>
            <pc:sldMk cId="3444883027" sldId="270"/>
            <ac:spMk id="13" creationId="{00000000-0000-0000-0000-000000000000}"/>
          </ac:spMkLst>
        </pc:spChg>
      </pc:sldChg>
      <pc:sldChg chg="modSp">
        <pc:chgData name="Hall, De'Jon J." userId="S::de'jon.hall@cityofrochester.gov::a8739503-a061-401d-af3c-a9debaf008a2" providerId="AD" clId="Web-{340BBD18-B6C4-4870-8E58-12FDCB612DA1}" dt="2025-01-14T13:36:39.814" v="39"/>
        <pc:sldMkLst>
          <pc:docMk/>
          <pc:sldMk cId="3482398480" sldId="279"/>
        </pc:sldMkLst>
        <pc:graphicFrameChg chg="mod modGraphic">
          <ac:chgData name="Hall, De'Jon J." userId="S::de'jon.hall@cityofrochester.gov::a8739503-a061-401d-af3c-a9debaf008a2" providerId="AD" clId="Web-{340BBD18-B6C4-4870-8E58-12FDCB612DA1}" dt="2025-01-14T13:36:39.814" v="39"/>
          <ac:graphicFrameMkLst>
            <pc:docMk/>
            <pc:sldMk cId="3482398480" sldId="279"/>
            <ac:graphicFrameMk id="2" creationId="{00000000-0000-0000-0000-000000000000}"/>
          </ac:graphicFrameMkLst>
        </pc:graphicFrameChg>
      </pc:sldChg>
    </pc:docChg>
  </pc:docChgLst>
  <pc:docChgLst>
    <pc:chgData name="Lopez Cartagena, Sofia E." userId="S::sofia.lopezcartagena@cityofrochester.gov::4993a0f1-ff75-4801-86e3-77f77bdfbcc1" providerId="AD" clId="Web-{881AD265-BB4D-2BFE-A6CA-AC7378353491}"/>
    <pc:docChg chg="modSld">
      <pc:chgData name="Lopez Cartagena, Sofia E." userId="S::sofia.lopezcartagena@cityofrochester.gov::4993a0f1-ff75-4801-86e3-77f77bdfbcc1" providerId="AD" clId="Web-{881AD265-BB4D-2BFE-A6CA-AC7378353491}" dt="2025-01-22T19:45:38.593" v="1" actId="1076"/>
      <pc:docMkLst>
        <pc:docMk/>
      </pc:docMkLst>
      <pc:sldChg chg="modSp">
        <pc:chgData name="Lopez Cartagena, Sofia E." userId="S::sofia.lopezcartagena@cityofrochester.gov::4993a0f1-ff75-4801-86e3-77f77bdfbcc1" providerId="AD" clId="Web-{881AD265-BB4D-2BFE-A6CA-AC7378353491}" dt="2025-01-22T19:45:38.593" v="1" actId="1076"/>
        <pc:sldMkLst>
          <pc:docMk/>
          <pc:sldMk cId="3344411025" sldId="278"/>
        </pc:sldMkLst>
        <pc:spChg chg="mod">
          <ac:chgData name="Lopez Cartagena, Sofia E." userId="S::sofia.lopezcartagena@cityofrochester.gov::4993a0f1-ff75-4801-86e3-77f77bdfbcc1" providerId="AD" clId="Web-{881AD265-BB4D-2BFE-A6CA-AC7378353491}" dt="2025-01-22T19:45:38.593" v="1" actId="1076"/>
          <ac:spMkLst>
            <pc:docMk/>
            <pc:sldMk cId="3344411025" sldId="278"/>
            <ac:spMk id="3" creationId="{61F412C0-39A6-AFE3-5F0A-6F66A5A3E897}"/>
          </ac:spMkLst>
        </pc:spChg>
      </pc:sldChg>
    </pc:docChg>
  </pc:docChgLst>
  <pc:docChgLst>
    <pc:chgData name="Lopez Cartagena, Sofia E." userId="S::sofia.lopezcartagena@cityofrochester.gov::4993a0f1-ff75-4801-86e3-77f77bdfbcc1" providerId="AD" clId="Web-{AA77B240-0E3E-AB02-5B11-4CD1F80E3F7C}"/>
    <pc:docChg chg="addSld delSld modSld">
      <pc:chgData name="Lopez Cartagena, Sofia E." userId="S::sofia.lopezcartagena@cityofrochester.gov::4993a0f1-ff75-4801-86e3-77f77bdfbcc1" providerId="AD" clId="Web-{AA77B240-0E3E-AB02-5B11-4CD1F80E3F7C}" dt="2025-01-30T21:11:00.187" v="35" actId="1076"/>
      <pc:docMkLst>
        <pc:docMk/>
      </pc:docMkLst>
      <pc:sldChg chg="addSp delSp modSp add replId">
        <pc:chgData name="Lopez Cartagena, Sofia E." userId="S::sofia.lopezcartagena@cityofrochester.gov::4993a0f1-ff75-4801-86e3-77f77bdfbcc1" providerId="AD" clId="Web-{AA77B240-0E3E-AB02-5B11-4CD1F80E3F7C}" dt="2025-01-30T21:11:00.187" v="35" actId="1076"/>
        <pc:sldMkLst>
          <pc:docMk/>
          <pc:sldMk cId="2218603258" sldId="282"/>
        </pc:sldMkLst>
        <pc:spChg chg="del">
          <ac:chgData name="Lopez Cartagena, Sofia E." userId="S::sofia.lopezcartagena@cityofrochester.gov::4993a0f1-ff75-4801-86e3-77f77bdfbcc1" providerId="AD" clId="Web-{AA77B240-0E3E-AB02-5B11-4CD1F80E3F7C}" dt="2025-01-30T21:09:39.312" v="17"/>
          <ac:spMkLst>
            <pc:docMk/>
            <pc:sldMk cId="2218603258" sldId="282"/>
            <ac:spMk id="3" creationId="{AF8D99C6-77EA-1616-AF0D-3DC3EA3460A1}"/>
          </ac:spMkLst>
        </pc:spChg>
        <pc:spChg chg="add mod">
          <ac:chgData name="Lopez Cartagena, Sofia E." userId="S::sofia.lopezcartagena@cityofrochester.gov::4993a0f1-ff75-4801-86e3-77f77bdfbcc1" providerId="AD" clId="Web-{AA77B240-0E3E-AB02-5B11-4CD1F80E3F7C}" dt="2025-01-30T21:11:00.187" v="35" actId="1076"/>
          <ac:spMkLst>
            <pc:docMk/>
            <pc:sldMk cId="2218603258" sldId="282"/>
            <ac:spMk id="4" creationId="{9B8F4DA8-EF9F-8C83-3BFA-684C7CE8998B}"/>
          </ac:spMkLst>
        </pc:spChg>
        <pc:spChg chg="mod">
          <ac:chgData name="Lopez Cartagena, Sofia E." userId="S::sofia.lopezcartagena@cityofrochester.gov::4993a0f1-ff75-4801-86e3-77f77bdfbcc1" providerId="AD" clId="Web-{AA77B240-0E3E-AB02-5B11-4CD1F80E3F7C}" dt="2025-01-30T21:09:35.343" v="16" actId="14100"/>
          <ac:spMkLst>
            <pc:docMk/>
            <pc:sldMk cId="2218603258" sldId="282"/>
            <ac:spMk id="22" creationId="{5D5C6D28-711B-822A-D425-22529E2161F2}"/>
          </ac:spMkLst>
        </pc:spChg>
        <pc:picChg chg="add mod">
          <ac:chgData name="Lopez Cartagena, Sofia E." userId="S::sofia.lopezcartagena@cityofrochester.gov::4993a0f1-ff75-4801-86e3-77f77bdfbcc1" providerId="AD" clId="Web-{AA77B240-0E3E-AB02-5B11-4CD1F80E3F7C}" dt="2025-01-30T21:10:02.922" v="21" actId="1076"/>
          <ac:picMkLst>
            <pc:docMk/>
            <pc:sldMk cId="2218603258" sldId="282"/>
            <ac:picMk id="2" creationId="{5C2465C6-2AC7-C1C5-B79F-11CC4AF7BAF0}"/>
          </ac:picMkLst>
        </pc:picChg>
      </pc:sldChg>
      <pc:sldChg chg="new del">
        <pc:chgData name="Lopez Cartagena, Sofia E." userId="S::sofia.lopezcartagena@cityofrochester.gov::4993a0f1-ff75-4801-86e3-77f77bdfbcc1" providerId="AD" clId="Web-{AA77B240-0E3E-AB02-5B11-4CD1F80E3F7C}" dt="2025-01-30T21:08:59.593" v="1"/>
        <pc:sldMkLst>
          <pc:docMk/>
          <pc:sldMk cId="3677361987" sldId="282"/>
        </pc:sldMkLst>
      </pc:sldChg>
    </pc:docChg>
  </pc:docChgLst>
  <pc:docChgLst>
    <pc:chgData name="Jenks, Sara" userId="S::sara.jenks@cityofrochester.gov::231c5e01-5f6e-4bf3-bb21-233451a41b65" providerId="AD" clId="Web-{80EC3859-E6B8-469A-94C8-EC1191600FFA}"/>
    <pc:docChg chg="addSld">
      <pc:chgData name="Jenks, Sara" userId="S::sara.jenks@cityofrochester.gov::231c5e01-5f6e-4bf3-bb21-233451a41b65" providerId="AD" clId="Web-{80EC3859-E6B8-469A-94C8-EC1191600FFA}" dt="2024-12-30T20:07:24.114" v="0"/>
      <pc:docMkLst>
        <pc:docMk/>
      </pc:docMkLst>
      <pc:sldChg chg="add replId">
        <pc:chgData name="Jenks, Sara" userId="S::sara.jenks@cityofrochester.gov::231c5e01-5f6e-4bf3-bb21-233451a41b65" providerId="AD" clId="Web-{80EC3859-E6B8-469A-94C8-EC1191600FFA}" dt="2024-12-30T20:07:24.114" v="0"/>
        <pc:sldMkLst>
          <pc:docMk/>
          <pc:sldMk cId="3482398480" sldId="279"/>
        </pc:sldMkLst>
      </pc:sldChg>
    </pc:docChg>
  </pc:docChgLst>
  <pc:docChgLst>
    <pc:chgData name="Lopez Cartagena, Sofia E." userId="S::sofia.lopezcartagena@cityofrochester.gov::4993a0f1-ff75-4801-86e3-77f77bdfbcc1" providerId="AD" clId="Web-{B7312CEA-7457-C4D3-01D0-992840FF9119}"/>
    <pc:docChg chg="delSld">
      <pc:chgData name="Lopez Cartagena, Sofia E." userId="S::sofia.lopezcartagena@cityofrochester.gov::4993a0f1-ff75-4801-86e3-77f77bdfbcc1" providerId="AD" clId="Web-{B7312CEA-7457-C4D3-01D0-992840FF9119}" dt="2025-01-15T19:09:20.111" v="0"/>
      <pc:docMkLst>
        <pc:docMk/>
      </pc:docMkLst>
      <pc:sldChg chg="del">
        <pc:chgData name="Lopez Cartagena, Sofia E." userId="S::sofia.lopezcartagena@cityofrochester.gov::4993a0f1-ff75-4801-86e3-77f77bdfbcc1" providerId="AD" clId="Web-{B7312CEA-7457-C4D3-01D0-992840FF9119}" dt="2025-01-15T19:09:20.111" v="0"/>
        <pc:sldMkLst>
          <pc:docMk/>
          <pc:sldMk cId="2528965104" sldId="273"/>
        </pc:sldMkLst>
      </pc:sldChg>
    </pc:docChg>
  </pc:docChgLst>
  <pc:docChgLst>
    <pc:chgData name="Cleveland, William J." userId="S::william.cleveland@cityofrochester.gov::ac319158-ab09-4217-8057-10d7ec5c9270" providerId="AD" clId="Web-{CD96B7AE-368D-404F-B4F3-1A88C9341581}"/>
    <pc:docChg chg="modSld">
      <pc:chgData name="Cleveland, William J." userId="S::william.cleveland@cityofrochester.gov::ac319158-ab09-4217-8057-10d7ec5c9270" providerId="AD" clId="Web-{CD96B7AE-368D-404F-B4F3-1A88C9341581}" dt="2025-01-15T15:28:10.319" v="74" actId="1076"/>
      <pc:docMkLst>
        <pc:docMk/>
      </pc:docMkLst>
      <pc:sldChg chg="addSp modSp">
        <pc:chgData name="Cleveland, William J." userId="S::william.cleveland@cityofrochester.gov::ac319158-ab09-4217-8057-10d7ec5c9270" providerId="AD" clId="Web-{CD96B7AE-368D-404F-B4F3-1A88C9341581}" dt="2025-01-15T15:27:45.912" v="71" actId="20577"/>
        <pc:sldMkLst>
          <pc:docMk/>
          <pc:sldMk cId="1318319258" sldId="274"/>
        </pc:sldMkLst>
        <pc:spChg chg="add mod">
          <ac:chgData name="Cleveland, William J." userId="S::william.cleveland@cityofrochester.gov::ac319158-ab09-4217-8057-10d7ec5c9270" providerId="AD" clId="Web-{CD96B7AE-368D-404F-B4F3-1A88C9341581}" dt="2025-01-15T15:27:45.912" v="71" actId="20577"/>
          <ac:spMkLst>
            <pc:docMk/>
            <pc:sldMk cId="1318319258" sldId="274"/>
            <ac:spMk id="2" creationId="{84994480-9DC3-4C62-AB1D-3CF71A1D232E}"/>
          </ac:spMkLst>
        </pc:spChg>
      </pc:sldChg>
      <pc:sldChg chg="addSp modSp">
        <pc:chgData name="Cleveland, William J." userId="S::william.cleveland@cityofrochester.gov::ac319158-ab09-4217-8057-10d7ec5c9270" providerId="AD" clId="Web-{CD96B7AE-368D-404F-B4F3-1A88C9341581}" dt="2025-01-15T15:28:10.319" v="74" actId="1076"/>
        <pc:sldMkLst>
          <pc:docMk/>
          <pc:sldMk cId="2723737100" sldId="277"/>
        </pc:sldMkLst>
        <pc:spChg chg="add mod">
          <ac:chgData name="Cleveland, William J." userId="S::william.cleveland@cityofrochester.gov::ac319158-ab09-4217-8057-10d7ec5c9270" providerId="AD" clId="Web-{CD96B7AE-368D-404F-B4F3-1A88C9341581}" dt="2025-01-15T15:28:10.319" v="74" actId="1076"/>
          <ac:spMkLst>
            <pc:docMk/>
            <pc:sldMk cId="2723737100" sldId="277"/>
            <ac:spMk id="2" creationId="{3E3FFEE6-4BEC-C827-53BD-48690CE10498}"/>
          </ac:spMkLst>
        </pc:spChg>
      </pc:sldChg>
    </pc:docChg>
  </pc:docChgLst>
  <pc:docChgLst>
    <pc:chgData name="Hall, De'Jon J." userId="S::de'jon.hall@cityofrochester.gov::a8739503-a061-401d-af3c-a9debaf008a2" providerId="AD" clId="Web-{60E4D704-DD71-4594-93E8-243BA4D8BE64}"/>
    <pc:docChg chg="modSld">
      <pc:chgData name="Hall, De'Jon J." userId="S::de'jon.hall@cityofrochester.gov::a8739503-a061-401d-af3c-a9debaf008a2" providerId="AD" clId="Web-{60E4D704-DD71-4594-93E8-243BA4D8BE64}" dt="2025-02-11T13:28:26.054" v="1" actId="20577"/>
      <pc:docMkLst>
        <pc:docMk/>
      </pc:docMkLst>
      <pc:sldChg chg="modSp">
        <pc:chgData name="Hall, De'Jon J." userId="S::de'jon.hall@cityofrochester.gov::a8739503-a061-401d-af3c-a9debaf008a2" providerId="AD" clId="Web-{60E4D704-DD71-4594-93E8-243BA4D8BE64}" dt="2025-02-11T13:28:26.054" v="1" actId="20577"/>
        <pc:sldMkLst>
          <pc:docMk/>
          <pc:sldMk cId="0" sldId="258"/>
        </pc:sldMkLst>
        <pc:spChg chg="mod">
          <ac:chgData name="Hall, De'Jon J." userId="S::de'jon.hall@cityofrochester.gov::a8739503-a061-401d-af3c-a9debaf008a2" providerId="AD" clId="Web-{60E4D704-DD71-4594-93E8-243BA4D8BE64}" dt="2025-02-11T13:28:26.054" v="1" actId="20577"/>
          <ac:spMkLst>
            <pc:docMk/>
            <pc:sldMk cId="0" sldId="258"/>
            <ac:spMk id="13" creationId="{00000000-0000-0000-0000-000000000000}"/>
          </ac:spMkLst>
        </pc:spChg>
      </pc:sldChg>
    </pc:docChg>
  </pc:docChgLst>
  <pc:docChgLst>
    <pc:chgData name="Cleveland, William J." userId="S::william.cleveland@cityofrochester.gov::ac319158-ab09-4217-8057-10d7ec5c9270" providerId="AD" clId="Web-{98414496-53CC-4E68-894F-7AD9465483F1}"/>
    <pc:docChg chg="modSld">
      <pc:chgData name="Cleveland, William J." userId="S::william.cleveland@cityofrochester.gov::ac319158-ab09-4217-8057-10d7ec5c9270" providerId="AD" clId="Web-{98414496-53CC-4E68-894F-7AD9465483F1}" dt="2025-01-15T20:35:03.861" v="173" actId="20577"/>
      <pc:docMkLst>
        <pc:docMk/>
      </pc:docMkLst>
      <pc:sldChg chg="modSp">
        <pc:chgData name="Cleveland, William J." userId="S::william.cleveland@cityofrochester.gov::ac319158-ab09-4217-8057-10d7ec5c9270" providerId="AD" clId="Web-{98414496-53CC-4E68-894F-7AD9465483F1}" dt="2025-01-15T20:35:03.861" v="173" actId="20577"/>
        <pc:sldMkLst>
          <pc:docMk/>
          <pc:sldMk cId="1318319258" sldId="274"/>
        </pc:sldMkLst>
        <pc:spChg chg="mod">
          <ac:chgData name="Cleveland, William J." userId="S::william.cleveland@cityofrochester.gov::ac319158-ab09-4217-8057-10d7ec5c9270" providerId="AD" clId="Web-{98414496-53CC-4E68-894F-7AD9465483F1}" dt="2025-01-15T20:35:03.861" v="173" actId="20577"/>
          <ac:spMkLst>
            <pc:docMk/>
            <pc:sldMk cId="1318319258" sldId="274"/>
            <ac:spMk id="2" creationId="{84994480-9DC3-4C62-AB1D-3CF71A1D232E}"/>
          </ac:spMkLst>
        </pc:spChg>
      </pc:sldChg>
    </pc:docChg>
  </pc:docChgLst>
  <pc:docChgLst>
    <pc:chgData name="Hall, De'Jon J." userId="S::de'jon.hall@cityofrochester.gov::a8739503-a061-401d-af3c-a9debaf008a2" providerId="AD" clId="Web-{BE6DDF3A-A8CC-407C-B50E-0312A4C3E1AE}"/>
    <pc:docChg chg="modSld">
      <pc:chgData name="Hall, De'Jon J." userId="S::de'jon.hall@cityofrochester.gov::a8739503-a061-401d-af3c-a9debaf008a2" providerId="AD" clId="Web-{BE6DDF3A-A8CC-407C-B50E-0312A4C3E1AE}" dt="2025-03-06T17:08:45.585" v="15" actId="20577"/>
      <pc:docMkLst>
        <pc:docMk/>
      </pc:docMkLst>
      <pc:sldChg chg="modSp">
        <pc:chgData name="Hall, De'Jon J." userId="S::de'jon.hall@cityofrochester.gov::a8739503-a061-401d-af3c-a9debaf008a2" providerId="AD" clId="Web-{BE6DDF3A-A8CC-407C-B50E-0312A4C3E1AE}" dt="2025-03-06T17:08:45.585" v="15" actId="20577"/>
        <pc:sldMkLst>
          <pc:docMk/>
          <pc:sldMk cId="0" sldId="258"/>
        </pc:sldMkLst>
        <pc:spChg chg="mod">
          <ac:chgData name="Hall, De'Jon J." userId="S::de'jon.hall@cityofrochester.gov::a8739503-a061-401d-af3c-a9debaf008a2" providerId="AD" clId="Web-{BE6DDF3A-A8CC-407C-B50E-0312A4C3E1AE}" dt="2025-03-06T17:08:45.585" v="15" actId="20577"/>
          <ac:spMkLst>
            <pc:docMk/>
            <pc:sldMk cId="0" sldId="258"/>
            <ac:spMk id="13" creationId="{00000000-0000-0000-0000-000000000000}"/>
          </ac:spMkLst>
        </pc:spChg>
      </pc:sldChg>
    </pc:docChg>
  </pc:docChgLst>
  <pc:docChgLst>
    <pc:chgData name="Jenks, Sara" userId="S::sara.jenks@cityofrochester.gov::231c5e01-5f6e-4bf3-bb21-233451a41b65" providerId="AD" clId="Web-{B42D7EA6-50D1-4796-B596-A15F3A91506C}"/>
    <pc:docChg chg="modSld">
      <pc:chgData name="Jenks, Sara" userId="S::sara.jenks@cityofrochester.gov::231c5e01-5f6e-4bf3-bb21-233451a41b65" providerId="AD" clId="Web-{B42D7EA6-50D1-4796-B596-A15F3A91506C}" dt="2025-01-16T16:33:14.882" v="11" actId="20577"/>
      <pc:docMkLst>
        <pc:docMk/>
      </pc:docMkLst>
      <pc:sldChg chg="modSp">
        <pc:chgData name="Jenks, Sara" userId="S::sara.jenks@cityofrochester.gov::231c5e01-5f6e-4bf3-bb21-233451a41b65" providerId="AD" clId="Web-{B42D7EA6-50D1-4796-B596-A15F3A91506C}" dt="2025-01-16T16:32:58.460" v="4" actId="20577"/>
        <pc:sldMkLst>
          <pc:docMk/>
          <pc:sldMk cId="0" sldId="258"/>
        </pc:sldMkLst>
        <pc:spChg chg="mod">
          <ac:chgData name="Jenks, Sara" userId="S::sara.jenks@cityofrochester.gov::231c5e01-5f6e-4bf3-bb21-233451a41b65" providerId="AD" clId="Web-{B42D7EA6-50D1-4796-B596-A15F3A91506C}" dt="2025-01-16T16:32:58.460" v="4" actId="20577"/>
          <ac:spMkLst>
            <pc:docMk/>
            <pc:sldMk cId="0" sldId="258"/>
            <ac:spMk id="13" creationId="{00000000-0000-0000-0000-000000000000}"/>
          </ac:spMkLst>
        </pc:spChg>
      </pc:sldChg>
      <pc:sldChg chg="modSp">
        <pc:chgData name="Jenks, Sara" userId="S::sara.jenks@cityofrochester.gov::231c5e01-5f6e-4bf3-bb21-233451a41b65" providerId="AD" clId="Web-{B42D7EA6-50D1-4796-B596-A15F3A91506C}" dt="2025-01-16T16:33:14.882" v="11" actId="20577"/>
        <pc:sldMkLst>
          <pc:docMk/>
          <pc:sldMk cId="3444883027" sldId="270"/>
        </pc:sldMkLst>
        <pc:spChg chg="mod">
          <ac:chgData name="Jenks, Sara" userId="S::sara.jenks@cityofrochester.gov::231c5e01-5f6e-4bf3-bb21-233451a41b65" providerId="AD" clId="Web-{B42D7EA6-50D1-4796-B596-A15F3A91506C}" dt="2025-01-16T16:33:14.882" v="11" actId="20577"/>
          <ac:spMkLst>
            <pc:docMk/>
            <pc:sldMk cId="3444883027" sldId="270"/>
            <ac:spMk id="13" creationId="{00000000-0000-0000-0000-000000000000}"/>
          </ac:spMkLst>
        </pc:spChg>
      </pc:sldChg>
    </pc:docChg>
  </pc:docChgLst>
  <pc:docChgLst>
    <pc:chgData name="Jenks, Sara" userId="S::sara.jenks@cityofrochester.gov::231c5e01-5f6e-4bf3-bb21-233451a41b65" providerId="AD" clId="Web-{5A1C4D52-4B10-4899-968B-60B231D0E72F}"/>
    <pc:docChg chg="modSld">
      <pc:chgData name="Jenks, Sara" userId="S::sara.jenks@cityofrochester.gov::231c5e01-5f6e-4bf3-bb21-233451a41b65" providerId="AD" clId="Web-{5A1C4D52-4B10-4899-968B-60B231D0E72F}" dt="2025-01-15T16:34:27.628" v="814" actId="20577"/>
      <pc:docMkLst>
        <pc:docMk/>
      </pc:docMkLst>
      <pc:sldChg chg="modSp">
        <pc:chgData name="Jenks, Sara" userId="S::sara.jenks@cityofrochester.gov::231c5e01-5f6e-4bf3-bb21-233451a41b65" providerId="AD" clId="Web-{5A1C4D52-4B10-4899-968B-60B231D0E72F}" dt="2025-01-15T16:25:08.540" v="479" actId="20577"/>
        <pc:sldMkLst>
          <pc:docMk/>
          <pc:sldMk cId="1247244622" sldId="275"/>
        </pc:sldMkLst>
        <pc:spChg chg="mod">
          <ac:chgData name="Jenks, Sara" userId="S::sara.jenks@cityofrochester.gov::231c5e01-5f6e-4bf3-bb21-233451a41b65" providerId="AD" clId="Web-{5A1C4D52-4B10-4899-968B-60B231D0E72F}" dt="2025-01-15T16:25:08.540" v="479" actId="20577"/>
          <ac:spMkLst>
            <pc:docMk/>
            <pc:sldMk cId="1247244622" sldId="275"/>
            <ac:spMk id="3" creationId="{1A26AAE7-3B39-8372-A011-58691EEFE2EE}"/>
          </ac:spMkLst>
        </pc:spChg>
      </pc:sldChg>
      <pc:sldChg chg="modSp">
        <pc:chgData name="Jenks, Sara" userId="S::sara.jenks@cityofrochester.gov::231c5e01-5f6e-4bf3-bb21-233451a41b65" providerId="AD" clId="Web-{5A1C4D52-4B10-4899-968B-60B231D0E72F}" dt="2025-01-15T16:34:27.628" v="814" actId="20577"/>
        <pc:sldMkLst>
          <pc:docMk/>
          <pc:sldMk cId="797455833" sldId="276"/>
        </pc:sldMkLst>
        <pc:spChg chg="mod">
          <ac:chgData name="Jenks, Sara" userId="S::sara.jenks@cityofrochester.gov::231c5e01-5f6e-4bf3-bb21-233451a41b65" providerId="AD" clId="Web-{5A1C4D52-4B10-4899-968B-60B231D0E72F}" dt="2025-01-15T16:34:27.628" v="814" actId="20577"/>
          <ac:spMkLst>
            <pc:docMk/>
            <pc:sldMk cId="797455833" sldId="276"/>
            <ac:spMk id="3" creationId="{D48120BE-0375-5ADD-BB8E-F9583CF85D2A}"/>
          </ac:spMkLst>
        </pc:spChg>
      </pc:sldChg>
    </pc:docChg>
  </pc:docChgLst>
  <pc:docChgLst>
    <pc:chgData name="Jenks, Sara" userId="S::sara.jenks@cityofrochester.gov::231c5e01-5f6e-4bf3-bb21-233451a41b65" providerId="AD" clId="Web-{9F88293B-1940-49C2-8D8C-4F59D0917216}"/>
    <pc:docChg chg="delSld modSld">
      <pc:chgData name="Jenks, Sara" userId="S::sara.jenks@cityofrochester.gov::231c5e01-5f6e-4bf3-bb21-233451a41b65" providerId="AD" clId="Web-{9F88293B-1940-49C2-8D8C-4F59D0917216}" dt="2024-12-30T20:13:37.205" v="333"/>
      <pc:docMkLst>
        <pc:docMk/>
      </pc:docMkLst>
      <pc:sldChg chg="modSp del">
        <pc:chgData name="Jenks, Sara" userId="S::sara.jenks@cityofrochester.gov::231c5e01-5f6e-4bf3-bb21-233451a41b65" providerId="AD" clId="Web-{9F88293B-1940-49C2-8D8C-4F59D0917216}" dt="2024-12-30T20:11:56.315" v="289"/>
        <pc:sldMkLst>
          <pc:docMk/>
          <pc:sldMk cId="0" sldId="257"/>
        </pc:sldMkLst>
      </pc:sldChg>
      <pc:sldChg chg="modSp">
        <pc:chgData name="Jenks, Sara" userId="S::sara.jenks@cityofrochester.gov::231c5e01-5f6e-4bf3-bb21-233451a41b65" providerId="AD" clId="Web-{9F88293B-1940-49C2-8D8C-4F59D0917216}" dt="2024-12-30T20:12:32.361" v="329"/>
        <pc:sldMkLst>
          <pc:docMk/>
          <pc:sldMk cId="3004959470" sldId="268"/>
        </pc:sldMkLst>
        <pc:spChg chg="mod">
          <ac:chgData name="Jenks, Sara" userId="S::sara.jenks@cityofrochester.gov::231c5e01-5f6e-4bf3-bb21-233451a41b65" providerId="AD" clId="Web-{9F88293B-1940-49C2-8D8C-4F59D0917216}" dt="2024-12-30T20:12:03.877" v="304" actId="20577"/>
          <ac:spMkLst>
            <pc:docMk/>
            <pc:sldMk cId="3004959470" sldId="268"/>
            <ac:spMk id="22" creationId="{00000000-0000-0000-0000-000000000000}"/>
          </ac:spMkLst>
        </pc:spChg>
        <pc:graphicFrameChg chg="mod modGraphic">
          <ac:chgData name="Jenks, Sara" userId="S::sara.jenks@cityofrochester.gov::231c5e01-5f6e-4bf3-bb21-233451a41b65" providerId="AD" clId="Web-{9F88293B-1940-49C2-8D8C-4F59D0917216}" dt="2024-12-30T20:12:32.361" v="329"/>
          <ac:graphicFrameMkLst>
            <pc:docMk/>
            <pc:sldMk cId="3004959470" sldId="268"/>
            <ac:graphicFrameMk id="2" creationId="{00000000-0000-0000-0000-000000000000}"/>
          </ac:graphicFrameMkLst>
        </pc:graphicFrameChg>
      </pc:sldChg>
      <pc:sldChg chg="modSp">
        <pc:chgData name="Jenks, Sara" userId="S::sara.jenks@cityofrochester.gov::231c5e01-5f6e-4bf3-bb21-233451a41b65" providerId="AD" clId="Web-{9F88293B-1940-49C2-8D8C-4F59D0917216}" dt="2024-12-30T20:13:37.205" v="333"/>
        <pc:sldMkLst>
          <pc:docMk/>
          <pc:sldMk cId="3482398480" sldId="279"/>
        </pc:sldMkLst>
        <pc:graphicFrameChg chg="mod modGraphic">
          <ac:chgData name="Jenks, Sara" userId="S::sara.jenks@cityofrochester.gov::231c5e01-5f6e-4bf3-bb21-233451a41b65" providerId="AD" clId="Web-{9F88293B-1940-49C2-8D8C-4F59D0917216}" dt="2024-12-30T20:13:37.205" v="333"/>
          <ac:graphicFrameMkLst>
            <pc:docMk/>
            <pc:sldMk cId="3482398480" sldId="279"/>
            <ac:graphicFrameMk id="2" creationId="{00000000-0000-0000-0000-000000000000}"/>
          </ac:graphicFrameMkLst>
        </pc:graphicFrameChg>
      </pc:sldChg>
    </pc:docChg>
  </pc:docChgLst>
  <pc:docChgLst>
    <pc:chgData name="Jenks, Sara" userId="S::sara.jenks@cityofrochester.gov::231c5e01-5f6e-4bf3-bb21-233451a41b65" providerId="AD" clId="Web-{DDDAE852-87EA-4297-A8E8-37F0F8FB4933}"/>
    <pc:docChg chg="modSld">
      <pc:chgData name="Jenks, Sara" userId="S::sara.jenks@cityofrochester.gov::231c5e01-5f6e-4bf3-bb21-233451a41b65" providerId="AD" clId="Web-{DDDAE852-87EA-4297-A8E8-37F0F8FB4933}" dt="2024-12-30T20:05:28.353" v="328"/>
      <pc:docMkLst>
        <pc:docMk/>
      </pc:docMkLst>
      <pc:sldChg chg="modSp">
        <pc:chgData name="Jenks, Sara" userId="S::sara.jenks@cityofrochester.gov::231c5e01-5f6e-4bf3-bb21-233451a41b65" providerId="AD" clId="Web-{DDDAE852-87EA-4297-A8E8-37F0F8FB4933}" dt="2024-12-30T20:04:41.084" v="315"/>
        <pc:sldMkLst>
          <pc:docMk/>
          <pc:sldMk cId="0" sldId="257"/>
        </pc:sldMkLst>
      </pc:sldChg>
      <pc:sldChg chg="modSp">
        <pc:chgData name="Jenks, Sara" userId="S::sara.jenks@cityofrochester.gov::231c5e01-5f6e-4bf3-bb21-233451a41b65" providerId="AD" clId="Web-{DDDAE852-87EA-4297-A8E8-37F0F8FB4933}" dt="2024-12-30T20:05:28.353" v="328"/>
        <pc:sldMkLst>
          <pc:docMk/>
          <pc:sldMk cId="3004959470" sldId="268"/>
        </pc:sldMkLst>
        <pc:graphicFrameChg chg="mod modGraphic">
          <ac:chgData name="Jenks, Sara" userId="S::sara.jenks@cityofrochester.gov::231c5e01-5f6e-4bf3-bb21-233451a41b65" providerId="AD" clId="Web-{DDDAE852-87EA-4297-A8E8-37F0F8FB4933}" dt="2024-12-30T20:05:28.353" v="328"/>
          <ac:graphicFrameMkLst>
            <pc:docMk/>
            <pc:sldMk cId="3004959470" sldId="268"/>
            <ac:graphicFrameMk id="2" creationId="{00000000-0000-0000-0000-000000000000}"/>
          </ac:graphicFrameMkLst>
        </pc:graphicFrameChg>
      </pc:sldChg>
    </pc:docChg>
  </pc:docChgLst>
  <pc:docChgLst>
    <pc:chgData name="Lopez Cartagena, Sofia E." userId="S::sofia.lopezcartagena@cityofrochester.gov::4993a0f1-ff75-4801-86e3-77f77bdfbcc1" providerId="AD" clId="Web-{8957C6A4-A08B-1CB5-B4D9-DC5DAC44C301}"/>
    <pc:docChg chg="modSld">
      <pc:chgData name="Lopez Cartagena, Sofia E." userId="S::sofia.lopezcartagena@cityofrochester.gov::4993a0f1-ff75-4801-86e3-77f77bdfbcc1" providerId="AD" clId="Web-{8957C6A4-A08B-1CB5-B4D9-DC5DAC44C301}" dt="2025-01-15T21:37:31.652" v="445" actId="1076"/>
      <pc:docMkLst>
        <pc:docMk/>
      </pc:docMkLst>
      <pc:sldChg chg="addSp modSp">
        <pc:chgData name="Lopez Cartagena, Sofia E." userId="S::sofia.lopezcartagena@cityofrochester.gov::4993a0f1-ff75-4801-86e3-77f77bdfbcc1" providerId="AD" clId="Web-{8957C6A4-A08B-1CB5-B4D9-DC5DAC44C301}" dt="2025-01-15T20:44:02.305" v="183" actId="20577"/>
        <pc:sldMkLst>
          <pc:docMk/>
          <pc:sldMk cId="3080712761" sldId="271"/>
        </pc:sldMkLst>
        <pc:spChg chg="add mod">
          <ac:chgData name="Lopez Cartagena, Sofia E." userId="S::sofia.lopezcartagena@cityofrochester.gov::4993a0f1-ff75-4801-86e3-77f77bdfbcc1" providerId="AD" clId="Web-{8957C6A4-A08B-1CB5-B4D9-DC5DAC44C301}" dt="2025-01-15T20:44:02.305" v="183" actId="20577"/>
          <ac:spMkLst>
            <pc:docMk/>
            <pc:sldMk cId="3080712761" sldId="271"/>
            <ac:spMk id="3" creationId="{2A217F75-6EBD-15A3-2621-5570DB0FCD8E}"/>
          </ac:spMkLst>
        </pc:spChg>
      </pc:sldChg>
      <pc:sldChg chg="addSp modSp">
        <pc:chgData name="Lopez Cartagena, Sofia E." userId="S::sofia.lopezcartagena@cityofrochester.gov::4993a0f1-ff75-4801-86e3-77f77bdfbcc1" providerId="AD" clId="Web-{8957C6A4-A08B-1CB5-B4D9-DC5DAC44C301}" dt="2025-01-15T21:37:31.652" v="445" actId="1076"/>
        <pc:sldMkLst>
          <pc:docMk/>
          <pc:sldMk cId="3344411025" sldId="278"/>
        </pc:sldMkLst>
        <pc:spChg chg="add mod">
          <ac:chgData name="Lopez Cartagena, Sofia E." userId="S::sofia.lopezcartagena@cityofrochester.gov::4993a0f1-ff75-4801-86e3-77f77bdfbcc1" providerId="AD" clId="Web-{8957C6A4-A08B-1CB5-B4D9-DC5DAC44C301}" dt="2025-01-15T21:37:31.652" v="445" actId="1076"/>
          <ac:spMkLst>
            <pc:docMk/>
            <pc:sldMk cId="3344411025" sldId="278"/>
            <ac:spMk id="3" creationId="{61F412C0-39A6-AFE3-5F0A-6F66A5A3E897}"/>
          </ac:spMkLst>
        </pc:spChg>
      </pc:sldChg>
    </pc:docChg>
  </pc:docChgLst>
  <pc:docChgLst>
    <pc:chgData name="Hall, De'Jon J." userId="S::de'jon.hall@cityofrochester.gov::a8739503-a061-401d-af3c-a9debaf008a2" providerId="AD" clId="Web-{18F81CD3-5EAE-4409-AD2B-955E1ECE2BC2}"/>
    <pc:docChg chg="addSld modSld">
      <pc:chgData name="Hall, De'Jon J." userId="S::de'jon.hall@cityofrochester.gov::a8739503-a061-401d-af3c-a9debaf008a2" providerId="AD" clId="Web-{18F81CD3-5EAE-4409-AD2B-955E1ECE2BC2}" dt="2025-01-30T20:48:49.523" v="486" actId="20577"/>
      <pc:docMkLst>
        <pc:docMk/>
      </pc:docMkLst>
      <pc:sldChg chg="modSp">
        <pc:chgData name="Hall, De'Jon J." userId="S::de'jon.hall@cityofrochester.gov::a8739503-a061-401d-af3c-a9debaf008a2" providerId="AD" clId="Web-{18F81CD3-5EAE-4409-AD2B-955E1ECE2BC2}" dt="2025-01-30T20:31:17.781" v="464" actId="20577"/>
        <pc:sldMkLst>
          <pc:docMk/>
          <pc:sldMk cId="0" sldId="258"/>
        </pc:sldMkLst>
        <pc:spChg chg="mod">
          <ac:chgData name="Hall, De'Jon J." userId="S::de'jon.hall@cityofrochester.gov::a8739503-a061-401d-af3c-a9debaf008a2" providerId="AD" clId="Web-{18F81CD3-5EAE-4409-AD2B-955E1ECE2BC2}" dt="2025-01-30T20:31:17.781" v="464" actId="20577"/>
          <ac:spMkLst>
            <pc:docMk/>
            <pc:sldMk cId="0" sldId="258"/>
            <ac:spMk id="13" creationId="{00000000-0000-0000-0000-000000000000}"/>
          </ac:spMkLst>
        </pc:spChg>
      </pc:sldChg>
      <pc:sldChg chg="addSp delSp modSp new">
        <pc:chgData name="Hall, De'Jon J." userId="S::de'jon.hall@cityofrochester.gov::a8739503-a061-401d-af3c-a9debaf008a2" providerId="AD" clId="Web-{18F81CD3-5EAE-4409-AD2B-955E1ECE2BC2}" dt="2025-01-30T20:24:25.625" v="283" actId="1076"/>
        <pc:sldMkLst>
          <pc:docMk/>
          <pc:sldMk cId="1472010875" sldId="280"/>
        </pc:sldMkLst>
        <pc:spChg chg="del mod">
          <ac:chgData name="Hall, De'Jon J." userId="S::de'jon.hall@cityofrochester.gov::a8739503-a061-401d-af3c-a9debaf008a2" providerId="AD" clId="Web-{18F81CD3-5EAE-4409-AD2B-955E1ECE2BC2}" dt="2025-01-30T20:23:36.545" v="267"/>
          <ac:spMkLst>
            <pc:docMk/>
            <pc:sldMk cId="1472010875" sldId="280"/>
            <ac:spMk id="2" creationId="{B8E0DA3D-09CF-9439-C24E-0163312F0C59}"/>
          </ac:spMkLst>
        </pc:spChg>
        <pc:spChg chg="del mod">
          <ac:chgData name="Hall, De'Jon J." userId="S::de'jon.hall@cityofrochester.gov::a8739503-a061-401d-af3c-a9debaf008a2" providerId="AD" clId="Web-{18F81CD3-5EAE-4409-AD2B-955E1ECE2BC2}" dt="2025-01-30T20:02:17.793" v="68"/>
          <ac:spMkLst>
            <pc:docMk/>
            <pc:sldMk cId="1472010875" sldId="280"/>
            <ac:spMk id="3" creationId="{F63ECA9E-AA72-BDC5-C8B9-AE912E33FDDD}"/>
          </ac:spMkLst>
        </pc:spChg>
        <pc:spChg chg="add">
          <ac:chgData name="Hall, De'Jon J." userId="S::de'jon.hall@cityofrochester.gov::a8739503-a061-401d-af3c-a9debaf008a2" providerId="AD" clId="Web-{18F81CD3-5EAE-4409-AD2B-955E1ECE2BC2}" dt="2025-01-30T19:59:40.444" v="2"/>
          <ac:spMkLst>
            <pc:docMk/>
            <pc:sldMk cId="1472010875" sldId="280"/>
            <ac:spMk id="9" creationId="{0D6DA9B8-FE36-D710-22B7-8CC7DBEB587C}"/>
          </ac:spMkLst>
        </pc:spChg>
        <pc:spChg chg="add mod">
          <ac:chgData name="Hall, De'Jon J." userId="S::de'jon.hall@cityofrochester.gov::a8739503-a061-401d-af3c-a9debaf008a2" providerId="AD" clId="Web-{18F81CD3-5EAE-4409-AD2B-955E1ECE2BC2}" dt="2025-01-30T20:23:12.669" v="262" actId="20577"/>
          <ac:spMkLst>
            <pc:docMk/>
            <pc:sldMk cId="1472010875" sldId="280"/>
            <ac:spMk id="11" creationId="{BC3B6360-585F-F7BA-3788-01E4759AAF5D}"/>
          </ac:spMkLst>
        </pc:spChg>
        <pc:spChg chg="add mod">
          <ac:chgData name="Hall, De'Jon J." userId="S::de'jon.hall@cityofrochester.gov::a8739503-a061-401d-af3c-a9debaf008a2" providerId="AD" clId="Web-{18F81CD3-5EAE-4409-AD2B-955E1ECE2BC2}" dt="2025-01-30T20:24:10.077" v="281" actId="20577"/>
          <ac:spMkLst>
            <pc:docMk/>
            <pc:sldMk cId="1472010875" sldId="280"/>
            <ac:spMk id="17" creationId="{B297AABE-8F09-C6C4-023C-F44A7960AC5E}"/>
          </ac:spMkLst>
        </pc:spChg>
        <pc:spChg chg="add mod">
          <ac:chgData name="Hall, De'Jon J." userId="S::de'jon.hall@cityofrochester.gov::a8739503-a061-401d-af3c-a9debaf008a2" providerId="AD" clId="Web-{18F81CD3-5EAE-4409-AD2B-955E1ECE2BC2}" dt="2025-01-30T20:24:25.625" v="283" actId="1076"/>
          <ac:spMkLst>
            <pc:docMk/>
            <pc:sldMk cId="1472010875" sldId="280"/>
            <ac:spMk id="19" creationId="{A3EE324A-BAB6-8E56-AA95-2E582A0F2ACD}"/>
          </ac:spMkLst>
        </pc:spChg>
        <pc:grpChg chg="add">
          <ac:chgData name="Hall, De'Jon J." userId="S::de'jon.hall@cityofrochester.gov::a8739503-a061-401d-af3c-a9debaf008a2" providerId="AD" clId="Web-{18F81CD3-5EAE-4409-AD2B-955E1ECE2BC2}" dt="2025-01-30T19:59:40.428" v="1"/>
          <ac:grpSpMkLst>
            <pc:docMk/>
            <pc:sldMk cId="1472010875" sldId="280"/>
            <ac:grpSpMk id="7" creationId="{C44A6CD7-8C81-8996-81D7-9F47640452FF}"/>
          </ac:grpSpMkLst>
        </pc:grpChg>
        <pc:grpChg chg="add">
          <ac:chgData name="Hall, De'Jon J." userId="S::de'jon.hall@cityofrochester.gov::a8739503-a061-401d-af3c-a9debaf008a2" providerId="AD" clId="Web-{18F81CD3-5EAE-4409-AD2B-955E1ECE2BC2}" dt="2025-01-30T20:23:31.560" v="264"/>
          <ac:grpSpMkLst>
            <pc:docMk/>
            <pc:sldMk cId="1472010875" sldId="280"/>
            <ac:grpSpMk id="15" creationId="{C3419A16-874D-9866-407A-47A10180EFB5}"/>
          </ac:grpSpMkLst>
        </pc:grpChg>
      </pc:sldChg>
      <pc:sldChg chg="addSp delSp modSp new">
        <pc:chgData name="Hall, De'Jon J." userId="S::de'jon.hall@cityofrochester.gov::a8739503-a061-401d-af3c-a9debaf008a2" providerId="AD" clId="Web-{18F81CD3-5EAE-4409-AD2B-955E1ECE2BC2}" dt="2025-01-30T20:48:49.523" v="486" actId="20577"/>
        <pc:sldMkLst>
          <pc:docMk/>
          <pc:sldMk cId="856899312" sldId="281"/>
        </pc:sldMkLst>
        <pc:spChg chg="del">
          <ac:chgData name="Hall, De'Jon J." userId="S::de'jon.hall@cityofrochester.gov::a8739503-a061-401d-af3c-a9debaf008a2" providerId="AD" clId="Web-{18F81CD3-5EAE-4409-AD2B-955E1ECE2BC2}" dt="2025-01-30T20:24:35.500" v="286"/>
          <ac:spMkLst>
            <pc:docMk/>
            <pc:sldMk cId="856899312" sldId="281"/>
            <ac:spMk id="2" creationId="{91517364-FD31-D32B-935A-D1E22D127DD4}"/>
          </ac:spMkLst>
        </pc:spChg>
        <pc:spChg chg="del">
          <ac:chgData name="Hall, De'Jon J." userId="S::de'jon.hall@cityofrochester.gov::a8739503-a061-401d-af3c-a9debaf008a2" providerId="AD" clId="Web-{18F81CD3-5EAE-4409-AD2B-955E1ECE2BC2}" dt="2025-01-30T20:24:35.500" v="285"/>
          <ac:spMkLst>
            <pc:docMk/>
            <pc:sldMk cId="856899312" sldId="281"/>
            <ac:spMk id="3" creationId="{3E42EFB9-F190-DA41-2D2F-AD2AEDBBD75C}"/>
          </ac:spMkLst>
        </pc:spChg>
        <pc:spChg chg="add">
          <ac:chgData name="Hall, De'Jon J." userId="S::de'jon.hall@cityofrochester.gov::a8739503-a061-401d-af3c-a9debaf008a2" providerId="AD" clId="Web-{18F81CD3-5EAE-4409-AD2B-955E1ECE2BC2}" dt="2025-01-30T20:24:39.078" v="288"/>
          <ac:spMkLst>
            <pc:docMk/>
            <pc:sldMk cId="856899312" sldId="281"/>
            <ac:spMk id="9" creationId="{1875F60C-02EE-B51F-2E71-2E54F439B15B}"/>
          </ac:spMkLst>
        </pc:spChg>
        <pc:spChg chg="add">
          <ac:chgData name="Hall, De'Jon J." userId="S::de'jon.hall@cityofrochester.gov::a8739503-a061-401d-af3c-a9debaf008a2" providerId="AD" clId="Web-{18F81CD3-5EAE-4409-AD2B-955E1ECE2BC2}" dt="2025-01-30T20:24:39.094" v="289"/>
          <ac:spMkLst>
            <pc:docMk/>
            <pc:sldMk cId="856899312" sldId="281"/>
            <ac:spMk id="11" creationId="{AA62C7FF-FB01-0C48-9940-56C180F2688B}"/>
          </ac:spMkLst>
        </pc:spChg>
        <pc:spChg chg="add mod">
          <ac:chgData name="Hall, De'Jon J." userId="S::de'jon.hall@cityofrochester.gov::a8739503-a061-401d-af3c-a9debaf008a2" providerId="AD" clId="Web-{18F81CD3-5EAE-4409-AD2B-955E1ECE2BC2}" dt="2025-01-30T20:25:00.313" v="295" actId="1076"/>
          <ac:spMkLst>
            <pc:docMk/>
            <pc:sldMk cId="856899312" sldId="281"/>
            <ac:spMk id="17" creationId="{A5000A49-162F-83F3-7BC8-8BAC610BD3E7}"/>
          </ac:spMkLst>
        </pc:spChg>
        <pc:spChg chg="add del mod">
          <ac:chgData name="Hall, De'Jon J." userId="S::de'jon.hall@cityofrochester.gov::a8739503-a061-401d-af3c-a9debaf008a2" providerId="AD" clId="Web-{18F81CD3-5EAE-4409-AD2B-955E1ECE2BC2}" dt="2025-01-30T20:25:11.017" v="300"/>
          <ac:spMkLst>
            <pc:docMk/>
            <pc:sldMk cId="856899312" sldId="281"/>
            <ac:spMk id="19" creationId="{BB4F242C-8E56-AD48-69D7-C42AC5A7EA6B}"/>
          </ac:spMkLst>
        </pc:spChg>
        <pc:spChg chg="del mod topLvl">
          <ac:chgData name="Hall, De'Jon J." userId="S::de'jon.hall@cityofrochester.gov::a8739503-a061-401d-af3c-a9debaf008a2" providerId="AD" clId="Web-{18F81CD3-5EAE-4409-AD2B-955E1ECE2BC2}" dt="2025-01-30T20:25:13.626" v="302"/>
          <ac:spMkLst>
            <pc:docMk/>
            <pc:sldMk cId="856899312" sldId="281"/>
            <ac:spMk id="21" creationId="{87458EF2-BB18-8881-C2AE-30735394E67D}"/>
          </ac:spMkLst>
        </pc:spChg>
        <pc:spChg chg="del topLvl">
          <ac:chgData name="Hall, De'Jon J." userId="S::de'jon.hall@cityofrochester.gov::a8739503-a061-401d-af3c-a9debaf008a2" providerId="AD" clId="Web-{18F81CD3-5EAE-4409-AD2B-955E1ECE2BC2}" dt="2025-01-30T20:25:02.392" v="298"/>
          <ac:spMkLst>
            <pc:docMk/>
            <pc:sldMk cId="856899312" sldId="281"/>
            <ac:spMk id="22" creationId="{B71192F3-C05C-670D-0A08-B7FB8B0826B2}"/>
          </ac:spMkLst>
        </pc:spChg>
        <pc:spChg chg="add del mod">
          <ac:chgData name="Hall, De'Jon J." userId="S::de'jon.hall@cityofrochester.gov::a8739503-a061-401d-af3c-a9debaf008a2" providerId="AD" clId="Web-{18F81CD3-5EAE-4409-AD2B-955E1ECE2BC2}" dt="2025-01-30T20:26:21.926" v="311"/>
          <ac:spMkLst>
            <pc:docMk/>
            <pc:sldMk cId="856899312" sldId="281"/>
            <ac:spMk id="24" creationId="{8E0EA166-5B95-DBCE-8B8E-30BC7F763EEF}"/>
          </ac:spMkLst>
        </pc:spChg>
        <pc:spChg chg="add mod">
          <ac:chgData name="Hall, De'Jon J." userId="S::de'jon.hall@cityofrochester.gov::a8739503-a061-401d-af3c-a9debaf008a2" providerId="AD" clId="Web-{18F81CD3-5EAE-4409-AD2B-955E1ECE2BC2}" dt="2025-01-30T20:26:51.365" v="322" actId="14100"/>
          <ac:spMkLst>
            <pc:docMk/>
            <pc:sldMk cId="856899312" sldId="281"/>
            <ac:spMk id="26" creationId="{B2F6C368-A056-5545-94E1-0AFF4720F3D8}"/>
          </ac:spMkLst>
        </pc:spChg>
        <pc:spChg chg="add mod">
          <ac:chgData name="Hall, De'Jon J." userId="S::de'jon.hall@cityofrochester.gov::a8739503-a061-401d-af3c-a9debaf008a2" providerId="AD" clId="Web-{18F81CD3-5EAE-4409-AD2B-955E1ECE2BC2}" dt="2025-01-30T20:27:24.678" v="339" actId="20577"/>
          <ac:spMkLst>
            <pc:docMk/>
            <pc:sldMk cId="856899312" sldId="281"/>
            <ac:spMk id="27" creationId="{799A1FB0-F2E4-D97C-9186-EBE150857397}"/>
          </ac:spMkLst>
        </pc:spChg>
        <pc:spChg chg="add mod">
          <ac:chgData name="Hall, De'Jon J." userId="S::de'jon.hall@cityofrochester.gov::a8739503-a061-401d-af3c-a9debaf008a2" providerId="AD" clId="Web-{18F81CD3-5EAE-4409-AD2B-955E1ECE2BC2}" dt="2025-01-30T20:48:49.523" v="486" actId="20577"/>
          <ac:spMkLst>
            <pc:docMk/>
            <pc:sldMk cId="856899312" sldId="281"/>
            <ac:spMk id="28" creationId="{16CD134E-4CE4-E9E2-E8D7-05028C0E3781}"/>
          </ac:spMkLst>
        </pc:spChg>
        <pc:grpChg chg="add">
          <ac:chgData name="Hall, De'Jon J." userId="S::de'jon.hall@cityofrochester.gov::a8739503-a061-401d-af3c-a9debaf008a2" providerId="AD" clId="Web-{18F81CD3-5EAE-4409-AD2B-955E1ECE2BC2}" dt="2025-01-30T20:24:39.078" v="287"/>
          <ac:grpSpMkLst>
            <pc:docMk/>
            <pc:sldMk cId="856899312" sldId="281"/>
            <ac:grpSpMk id="7" creationId="{901A9474-25C8-3724-F91D-2C82769E1C75}"/>
          </ac:grpSpMkLst>
        </pc:grpChg>
        <pc:grpChg chg="add mod">
          <ac:chgData name="Hall, De'Jon J." userId="S::de'jon.hall@cityofrochester.gov::a8739503-a061-401d-af3c-a9debaf008a2" providerId="AD" clId="Web-{18F81CD3-5EAE-4409-AD2B-955E1ECE2BC2}" dt="2025-01-30T20:25:00.313" v="294" actId="1076"/>
          <ac:grpSpMkLst>
            <pc:docMk/>
            <pc:sldMk cId="856899312" sldId="281"/>
            <ac:grpSpMk id="15" creationId="{FFC889C3-6140-C14B-B525-26D5B6B630DD}"/>
          </ac:grpSpMkLst>
        </pc:grpChg>
        <pc:grpChg chg="add del mod">
          <ac:chgData name="Hall, De'Jon J." userId="S::de'jon.hall@cityofrochester.gov::a8739503-a061-401d-af3c-a9debaf008a2" providerId="AD" clId="Web-{18F81CD3-5EAE-4409-AD2B-955E1ECE2BC2}" dt="2025-01-30T20:25:02.392" v="298"/>
          <ac:grpSpMkLst>
            <pc:docMk/>
            <pc:sldMk cId="856899312" sldId="281"/>
            <ac:grpSpMk id="23" creationId="{CE2F3FC9-5A98-6A81-07C7-E85467C47916}"/>
          </ac:grpSpMkLst>
        </pc:grpChg>
        <pc:picChg chg="add mod">
          <ac:chgData name="Hall, De'Jon J." userId="S::de'jon.hall@cityofrochester.gov::a8739503-a061-401d-af3c-a9debaf008a2" providerId="AD" clId="Web-{18F81CD3-5EAE-4409-AD2B-955E1ECE2BC2}" dt="2025-01-30T20:26:12.613" v="306" actId="1076"/>
          <ac:picMkLst>
            <pc:docMk/>
            <pc:sldMk cId="856899312" sldId="281"/>
            <ac:picMk id="25" creationId="{83867083-AB9F-CDF2-E668-393101537491}"/>
          </ac:picMkLst>
        </pc:picChg>
      </pc:sldChg>
    </pc:docChg>
  </pc:docChgLst>
  <pc:docChgLst>
    <pc:chgData name="Jenks, Sara" userId="S::sara.jenks@cityofrochester.gov::231c5e01-5f6e-4bf3-bb21-233451a41b65" providerId="AD" clId="Web-{4F2EAB62-208E-4C9D-804C-91D18F693936}"/>
    <pc:docChg chg="modSld">
      <pc:chgData name="Jenks, Sara" userId="S::sara.jenks@cityofrochester.gov::231c5e01-5f6e-4bf3-bb21-233451a41b65" providerId="AD" clId="Web-{4F2EAB62-208E-4C9D-804C-91D18F693936}" dt="2025-01-15T15:35:31.502" v="260" actId="20577"/>
      <pc:docMkLst>
        <pc:docMk/>
      </pc:docMkLst>
      <pc:sldChg chg="addSp delSp modSp">
        <pc:chgData name="Jenks, Sara" userId="S::sara.jenks@cityofrochester.gov::231c5e01-5f6e-4bf3-bb21-233451a41b65" providerId="AD" clId="Web-{4F2EAB62-208E-4C9D-804C-91D18F693936}" dt="2025-01-15T15:34:56.815" v="250" actId="20577"/>
        <pc:sldMkLst>
          <pc:docMk/>
          <pc:sldMk cId="1231571328" sldId="272"/>
        </pc:sldMkLst>
        <pc:spChg chg="add mod">
          <ac:chgData name="Jenks, Sara" userId="S::sara.jenks@cityofrochester.gov::231c5e01-5f6e-4bf3-bb21-233451a41b65" providerId="AD" clId="Web-{4F2EAB62-208E-4C9D-804C-91D18F693936}" dt="2025-01-15T15:34:56.815" v="250" actId="20577"/>
          <ac:spMkLst>
            <pc:docMk/>
            <pc:sldMk cId="1231571328" sldId="272"/>
            <ac:spMk id="7" creationId="{54BC0F88-0CC8-360A-D8D6-7B6CCE9972EA}"/>
          </ac:spMkLst>
        </pc:spChg>
        <pc:spChg chg="mod modVis">
          <ac:chgData name="Jenks, Sara" userId="S::sara.jenks@cityofrochester.gov::231c5e01-5f6e-4bf3-bb21-233451a41b65" providerId="AD" clId="Web-{4F2EAB62-208E-4C9D-804C-91D18F693936}" dt="2025-01-15T15:24:18.346" v="22"/>
          <ac:spMkLst>
            <pc:docMk/>
            <pc:sldMk cId="1231571328" sldId="272"/>
            <ac:spMk id="17" creationId="{00000000-0000-0000-0000-000000000000}"/>
          </ac:spMkLst>
        </pc:spChg>
        <pc:spChg chg="mod modVis">
          <ac:chgData name="Jenks, Sara" userId="S::sara.jenks@cityofrochester.gov::231c5e01-5f6e-4bf3-bb21-233451a41b65" providerId="AD" clId="Web-{4F2EAB62-208E-4C9D-804C-91D18F693936}" dt="2025-01-15T15:24:16.517" v="20"/>
          <ac:spMkLst>
            <pc:docMk/>
            <pc:sldMk cId="1231571328" sldId="272"/>
            <ac:spMk id="18" creationId="{00000000-0000-0000-0000-000000000000}"/>
          </ac:spMkLst>
        </pc:spChg>
        <pc:spChg chg="mod modVis">
          <ac:chgData name="Jenks, Sara" userId="S::sara.jenks@cityofrochester.gov::231c5e01-5f6e-4bf3-bb21-233451a41b65" providerId="AD" clId="Web-{4F2EAB62-208E-4C9D-804C-91D18F693936}" dt="2025-01-15T15:24:10.877" v="18"/>
          <ac:spMkLst>
            <pc:docMk/>
            <pc:sldMk cId="1231571328" sldId="272"/>
            <ac:spMk id="20" creationId="{00000000-0000-0000-0000-000000000000}"/>
          </ac:spMkLst>
        </pc:spChg>
        <pc:grpChg chg="mod">
          <ac:chgData name="Jenks, Sara" userId="S::sara.jenks@cityofrochester.gov::231c5e01-5f6e-4bf3-bb21-233451a41b65" providerId="AD" clId="Web-{4F2EAB62-208E-4C9D-804C-91D18F693936}" dt="2025-01-15T15:22:59.111" v="16" actId="1076"/>
          <ac:grpSpMkLst>
            <pc:docMk/>
            <pc:sldMk cId="1231571328" sldId="272"/>
            <ac:grpSpMk id="13" creationId="{00000000-0000-0000-0000-000000000000}"/>
          </ac:grpSpMkLst>
        </pc:grpChg>
      </pc:sldChg>
      <pc:sldChg chg="addSp modSp">
        <pc:chgData name="Jenks, Sara" userId="S::sara.jenks@cityofrochester.gov::231c5e01-5f6e-4bf3-bb21-233451a41b65" providerId="AD" clId="Web-{4F2EAB62-208E-4C9D-804C-91D18F693936}" dt="2025-01-15T15:35:13.956" v="255" actId="20577"/>
        <pc:sldMkLst>
          <pc:docMk/>
          <pc:sldMk cId="1247244622" sldId="275"/>
        </pc:sldMkLst>
        <pc:spChg chg="add mod">
          <ac:chgData name="Jenks, Sara" userId="S::sara.jenks@cityofrochester.gov::231c5e01-5f6e-4bf3-bb21-233451a41b65" providerId="AD" clId="Web-{4F2EAB62-208E-4C9D-804C-91D18F693936}" dt="2025-01-15T15:35:13.956" v="255" actId="20577"/>
          <ac:spMkLst>
            <pc:docMk/>
            <pc:sldMk cId="1247244622" sldId="275"/>
            <ac:spMk id="3" creationId="{1A26AAE7-3B39-8372-A011-58691EEFE2EE}"/>
          </ac:spMkLst>
        </pc:spChg>
      </pc:sldChg>
      <pc:sldChg chg="addSp modSp">
        <pc:chgData name="Jenks, Sara" userId="S::sara.jenks@cityofrochester.gov::231c5e01-5f6e-4bf3-bb21-233451a41b65" providerId="AD" clId="Web-{4F2EAB62-208E-4C9D-804C-91D18F693936}" dt="2025-01-15T15:35:31.502" v="260" actId="20577"/>
        <pc:sldMkLst>
          <pc:docMk/>
          <pc:sldMk cId="797455833" sldId="276"/>
        </pc:sldMkLst>
        <pc:spChg chg="add mod">
          <ac:chgData name="Jenks, Sara" userId="S::sara.jenks@cityofrochester.gov::231c5e01-5f6e-4bf3-bb21-233451a41b65" providerId="AD" clId="Web-{4F2EAB62-208E-4C9D-804C-91D18F693936}" dt="2025-01-15T15:35:31.502" v="260" actId="20577"/>
          <ac:spMkLst>
            <pc:docMk/>
            <pc:sldMk cId="797455833" sldId="276"/>
            <ac:spMk id="3" creationId="{D48120BE-0375-5ADD-BB8E-F9583CF85D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87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imesunion.com/state/article/fatal-police-chases-ny-death-19369809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06133" y="0"/>
            <a:ext cx="212090" cy="5143500"/>
            <a:chOff x="0" y="0"/>
            <a:chExt cx="55859" cy="13546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728885" y="3968897"/>
            <a:ext cx="13716000" cy="2832353"/>
          </a:xfrm>
          <a:custGeom>
            <a:avLst/>
            <a:gdLst/>
            <a:ahLst/>
            <a:cxnLst/>
            <a:rect l="l" t="t" r="r" b="b"/>
            <a:pathLst>
              <a:path w="13716000" h="2832353">
                <a:moveTo>
                  <a:pt x="0" y="0"/>
                </a:moveTo>
                <a:lnTo>
                  <a:pt x="13716000" y="0"/>
                </a:lnTo>
                <a:lnTo>
                  <a:pt x="13716000" y="2832353"/>
                </a:lnTo>
                <a:lnTo>
                  <a:pt x="0" y="28323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5400000">
            <a:off x="-775137" y="6890187"/>
            <a:ext cx="3974630" cy="481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38C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www.rocpab.org</a:t>
            </a:r>
          </a:p>
        </p:txBody>
      </p:sp>
      <p:grpSp>
        <p:nvGrpSpPr>
          <p:cNvPr id="12" name="Group 9"/>
          <p:cNvGrpSpPr/>
          <p:nvPr/>
        </p:nvGrpSpPr>
        <p:grpSpPr>
          <a:xfrm>
            <a:off x="15125020" y="1412517"/>
            <a:ext cx="2758345" cy="245871"/>
            <a:chOff x="0" y="0"/>
            <a:chExt cx="726478" cy="64756"/>
          </a:xfrm>
        </p:grpSpPr>
        <p:sp>
          <p:nvSpPr>
            <p:cNvPr id="13" name="Freeform 10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4" name="TextBox 11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2"/>
          <p:cNvSpPr/>
          <p:nvPr/>
        </p:nvSpPr>
        <p:spPr>
          <a:xfrm>
            <a:off x="15125020" y="399012"/>
            <a:ext cx="2758345" cy="978234"/>
          </a:xfrm>
          <a:custGeom>
            <a:avLst/>
            <a:gdLst/>
            <a:ahLst/>
            <a:cxnLst/>
            <a:rect l="l" t="t" r="r" b="b"/>
            <a:pathLst>
              <a:path w="2758345" h="978234">
                <a:moveTo>
                  <a:pt x="0" y="0"/>
                </a:moveTo>
                <a:lnTo>
                  <a:pt x="2758345" y="0"/>
                </a:lnTo>
                <a:lnTo>
                  <a:pt x="2758345" y="978234"/>
                </a:lnTo>
                <a:lnTo>
                  <a:pt x="0" y="9782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4"/>
          <p:cNvGrpSpPr/>
          <p:nvPr/>
        </p:nvGrpSpPr>
        <p:grpSpPr>
          <a:xfrm>
            <a:off x="15012396" y="9327086"/>
            <a:ext cx="2758345" cy="245871"/>
            <a:chOff x="0" y="0"/>
            <a:chExt cx="726478" cy="64756"/>
          </a:xfrm>
        </p:grpSpPr>
        <p:sp>
          <p:nvSpPr>
            <p:cNvPr id="17" name="Freeform 2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8" name="TextBox 26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27"/>
          <p:cNvSpPr/>
          <p:nvPr/>
        </p:nvSpPr>
        <p:spPr>
          <a:xfrm>
            <a:off x="15012396" y="8313581"/>
            <a:ext cx="2758345" cy="978234"/>
          </a:xfrm>
          <a:custGeom>
            <a:avLst/>
            <a:gdLst/>
            <a:ahLst/>
            <a:cxnLst/>
            <a:rect l="l" t="t" r="r" b="b"/>
            <a:pathLst>
              <a:path w="2758345" h="978234">
                <a:moveTo>
                  <a:pt x="0" y="0"/>
                </a:moveTo>
                <a:lnTo>
                  <a:pt x="2758345" y="0"/>
                </a:lnTo>
                <a:lnTo>
                  <a:pt x="2758345" y="978234"/>
                </a:lnTo>
                <a:lnTo>
                  <a:pt x="0" y="978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3" name="Group 5"/>
          <p:cNvGrpSpPr/>
          <p:nvPr/>
        </p:nvGrpSpPr>
        <p:grpSpPr>
          <a:xfrm>
            <a:off x="914400" y="2032054"/>
            <a:ext cx="1856645" cy="68071"/>
            <a:chOff x="0" y="0"/>
            <a:chExt cx="488993" cy="17928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5" name="TextBox 7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9"/>
          <p:cNvSpPr txBox="1"/>
          <p:nvPr/>
        </p:nvSpPr>
        <p:spPr>
          <a:xfrm>
            <a:off x="914400" y="768524"/>
            <a:ext cx="1200751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0413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Law Enforcement Mutual Aid Agreements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914400" y="1409136"/>
            <a:ext cx="6794541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>
                <a:solidFill>
                  <a:srgbClr val="F9B314"/>
                </a:solidFill>
                <a:latin typeface="Montserrat"/>
                <a:ea typeface="Montserrat"/>
                <a:cs typeface="Montserrat"/>
                <a:sym typeface="Montserrat"/>
              </a:rPr>
              <a:t>Project Justification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FFEE6-4BEC-C827-53BD-48690CE10498}"/>
              </a:ext>
            </a:extLst>
          </p:cNvPr>
          <p:cNvSpPr txBox="1"/>
          <p:nvPr/>
        </p:nvSpPr>
        <p:spPr>
          <a:xfrm>
            <a:off x="914400" y="2025051"/>
            <a:ext cx="14086935" cy="76636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u="sng" dirty="0">
                <a:latin typeface="Montserrat"/>
                <a:ea typeface="+mn-lt"/>
                <a:cs typeface="+mn-lt"/>
              </a:rPr>
              <a:t>Background</a:t>
            </a:r>
            <a:endParaRPr lang="en-US" sz="3200" b="1" u="sng" dirty="0">
              <a:latin typeface="Montserrat"/>
            </a:endParaRPr>
          </a:p>
          <a:p>
            <a:endParaRPr lang="en-US" sz="3200" dirty="0">
              <a:latin typeface="Montserrat"/>
              <a:ea typeface="+mn-lt"/>
              <a:cs typeface="+mn-lt"/>
            </a:endParaRPr>
          </a:p>
          <a:p>
            <a:r>
              <a:rPr lang="en-US" sz="3200" dirty="0" smtClean="0">
                <a:latin typeface="Montserrat"/>
                <a:ea typeface="+mn-lt"/>
                <a:cs typeface="+mn-lt"/>
              </a:rPr>
              <a:t>T</a:t>
            </a:r>
            <a:r>
              <a:rPr lang="en-US" sz="3200" dirty="0" smtClean="0">
                <a:latin typeface="Montserrat"/>
                <a:ea typeface="+mn-lt"/>
                <a:cs typeface="+mn-lt"/>
              </a:rPr>
              <a:t>here is a </a:t>
            </a:r>
            <a:r>
              <a:rPr lang="en-US" sz="3200" dirty="0">
                <a:latin typeface="Montserrat"/>
                <a:ea typeface="+mn-lt"/>
                <a:cs typeface="+mn-lt"/>
              </a:rPr>
              <a:t>critical need for structured and agreements between RPD and partner agencies. </a:t>
            </a:r>
            <a:endParaRPr lang="en-US" sz="3200" dirty="0">
              <a:latin typeface="Montserrat"/>
              <a:ea typeface="Calibri"/>
              <a:cs typeface="Calibri"/>
            </a:endParaRPr>
          </a:p>
          <a:p>
            <a:endParaRPr lang="en-US" sz="3200" dirty="0">
              <a:latin typeface="Montserrat"/>
              <a:ea typeface="+mn-lt"/>
              <a:cs typeface="+mn-lt"/>
            </a:endParaRPr>
          </a:p>
          <a:p>
            <a:r>
              <a:rPr lang="en-US" sz="3200" b="1" u="sng" dirty="0">
                <a:latin typeface="Montserrat"/>
                <a:ea typeface="+mn-lt"/>
                <a:cs typeface="+mn-lt"/>
              </a:rPr>
              <a:t>Proposal</a:t>
            </a:r>
            <a:endParaRPr lang="en-US" sz="3200" b="1" u="sng" dirty="0">
              <a:latin typeface="Montserrat"/>
              <a:ea typeface="Calibri"/>
              <a:cs typeface="Calibri"/>
            </a:endParaRPr>
          </a:p>
          <a:p>
            <a:r>
              <a:rPr lang="en-US" sz="3200" dirty="0">
                <a:latin typeface="Montserrat"/>
                <a:ea typeface="+mn-lt"/>
                <a:cs typeface="+mn-lt"/>
              </a:rPr>
              <a:t>Oversight investigation into RPD’s (lack of) mutual aid agreements.</a:t>
            </a:r>
            <a:endParaRPr lang="en-US" sz="3200" dirty="0">
              <a:latin typeface="Montserrat"/>
              <a:ea typeface="Calibri"/>
              <a:cs typeface="Calibri"/>
            </a:endParaRPr>
          </a:p>
          <a:p>
            <a:endParaRPr lang="en-US" sz="3200" dirty="0">
              <a:latin typeface="Montserrat"/>
              <a:ea typeface="Calibri"/>
              <a:cs typeface="Calibri"/>
            </a:endParaRPr>
          </a:p>
          <a:p>
            <a:r>
              <a:rPr lang="en-US" sz="3200" b="1" u="sng" dirty="0">
                <a:latin typeface="Montserrat"/>
                <a:ea typeface="+mn-lt"/>
                <a:cs typeface="+mn-lt"/>
              </a:rPr>
              <a:t>Plan</a:t>
            </a:r>
          </a:p>
          <a:p>
            <a:endParaRPr lang="en-US" sz="3200" dirty="0">
              <a:latin typeface="Montserrat"/>
              <a:ea typeface="+mn-lt"/>
              <a:cs typeface="+mn-lt"/>
            </a:endParaRPr>
          </a:p>
          <a:p>
            <a:r>
              <a:rPr lang="en-US" sz="3200" dirty="0">
                <a:latin typeface="Montserrat"/>
                <a:ea typeface="+mn-lt"/>
                <a:cs typeface="+mn-lt"/>
              </a:rPr>
              <a:t>1. Information-gathering</a:t>
            </a:r>
            <a:endParaRPr lang="en-US" sz="3200" dirty="0">
              <a:latin typeface="Montserrat"/>
              <a:ea typeface="Calibri"/>
              <a:cs typeface="Calibri"/>
            </a:endParaRPr>
          </a:p>
          <a:p>
            <a:r>
              <a:rPr lang="en-US" sz="3200" dirty="0">
                <a:latin typeface="Montserrat"/>
                <a:ea typeface="+mn-lt"/>
                <a:cs typeface="+mn-lt"/>
              </a:rPr>
              <a:t>2. Analyze and assess past multi-agency responses regionally/nationwide.</a:t>
            </a:r>
            <a:endParaRPr lang="en-US" sz="3200" dirty="0">
              <a:latin typeface="Montserrat"/>
              <a:ea typeface="Calibri"/>
              <a:cs typeface="Calibri"/>
            </a:endParaRPr>
          </a:p>
          <a:p>
            <a:r>
              <a:rPr lang="en-US" sz="3200" dirty="0">
                <a:latin typeface="Montserrat"/>
                <a:ea typeface="+mn-lt"/>
                <a:cs typeface="+mn-lt"/>
              </a:rPr>
              <a:t>3. Develop recommendations.</a:t>
            </a:r>
            <a:endParaRPr lang="en-US" sz="3200" dirty="0">
              <a:latin typeface="Montserrat"/>
              <a:ea typeface="Calibri"/>
              <a:cs typeface="Calibri"/>
            </a:endParaRPr>
          </a:p>
          <a:p>
            <a:pPr>
              <a:buFont typeface="Wingdings,Sans-Serif"/>
            </a:pPr>
            <a:endParaRPr lang="en-US" sz="4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7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4"/>
          <p:cNvGrpSpPr/>
          <p:nvPr/>
        </p:nvGrpSpPr>
        <p:grpSpPr>
          <a:xfrm>
            <a:off x="15012396" y="9327086"/>
            <a:ext cx="2758345" cy="245871"/>
            <a:chOff x="0" y="0"/>
            <a:chExt cx="726478" cy="64756"/>
          </a:xfrm>
        </p:grpSpPr>
        <p:sp>
          <p:nvSpPr>
            <p:cNvPr id="17" name="Freeform 2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8" name="TextBox 26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27"/>
          <p:cNvSpPr/>
          <p:nvPr/>
        </p:nvSpPr>
        <p:spPr>
          <a:xfrm>
            <a:off x="15012396" y="8313581"/>
            <a:ext cx="2758345" cy="978234"/>
          </a:xfrm>
          <a:custGeom>
            <a:avLst/>
            <a:gdLst/>
            <a:ahLst/>
            <a:cxnLst/>
            <a:rect l="l" t="t" r="r" b="b"/>
            <a:pathLst>
              <a:path w="2758345" h="978234">
                <a:moveTo>
                  <a:pt x="0" y="0"/>
                </a:moveTo>
                <a:lnTo>
                  <a:pt x="2758345" y="0"/>
                </a:lnTo>
                <a:lnTo>
                  <a:pt x="2758345" y="978234"/>
                </a:lnTo>
                <a:lnTo>
                  <a:pt x="0" y="978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3" name="Group 5"/>
          <p:cNvGrpSpPr/>
          <p:nvPr/>
        </p:nvGrpSpPr>
        <p:grpSpPr>
          <a:xfrm>
            <a:off x="914400" y="2032054"/>
            <a:ext cx="1856645" cy="68071"/>
            <a:chOff x="0" y="0"/>
            <a:chExt cx="488993" cy="17928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5" name="TextBox 7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9"/>
          <p:cNvSpPr txBox="1"/>
          <p:nvPr/>
        </p:nvSpPr>
        <p:spPr>
          <a:xfrm>
            <a:off x="914400" y="768524"/>
            <a:ext cx="9023684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0413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Language Access at the RPD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914400" y="1409136"/>
            <a:ext cx="6794541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>
                <a:solidFill>
                  <a:srgbClr val="F9B314"/>
                </a:solidFill>
                <a:latin typeface="Montserrat"/>
                <a:ea typeface="Montserrat"/>
                <a:cs typeface="Montserrat"/>
                <a:sym typeface="Montserrat"/>
              </a:rPr>
              <a:t>Project Justification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61F412C0-39A6-AFE3-5F0A-6F66A5A3E897}"/>
              </a:ext>
            </a:extLst>
          </p:cNvPr>
          <p:cNvSpPr txBox="1">
            <a:spLocks/>
          </p:cNvSpPr>
          <p:nvPr/>
        </p:nvSpPr>
        <p:spPr>
          <a:xfrm>
            <a:off x="874681" y="2147729"/>
            <a:ext cx="16230600" cy="66925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u="sng" dirty="0">
                <a:latin typeface="Montserrat"/>
              </a:rPr>
              <a:t>Background</a:t>
            </a:r>
            <a:endParaRPr lang="en-US" sz="2800" b="1" u="sng" dirty="0">
              <a:latin typeface="Montserra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>
                <a:latin typeface="Montserrat"/>
                <a:ea typeface="Calibri"/>
                <a:cs typeface="Calibri"/>
              </a:rPr>
              <a:t>There have been formal PAB complaints and stories shared with Community Engagement about RPD's handling of interpreter needs. Currently, RPD has no policy on interactions with limited-English proficiency individuals and the Deaf community.</a:t>
            </a:r>
            <a:endParaRPr lang="en-US" sz="28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800" dirty="0">
              <a:latin typeface="Montserra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800" b="1" u="sng" dirty="0">
                <a:latin typeface="Montserrat"/>
                <a:ea typeface="Calibri"/>
                <a:cs typeface="Calibri"/>
              </a:rPr>
              <a:t>Proposal</a:t>
            </a:r>
            <a:r>
              <a:rPr lang="en-US" sz="2800" dirty="0">
                <a:latin typeface="Montserrat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Montserrat"/>
                <a:ea typeface="Calibri"/>
                <a:cs typeface="Calibri"/>
              </a:rPr>
              <a:t>Develop a language access policy for RPD.</a:t>
            </a:r>
          </a:p>
          <a:p>
            <a:pPr marL="0" indent="0">
              <a:buNone/>
            </a:pPr>
            <a:endParaRPr lang="en-US" sz="2800" dirty="0">
              <a:latin typeface="Montserra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800" b="1" u="sng" dirty="0">
                <a:latin typeface="Montserrat"/>
                <a:ea typeface="Calibri"/>
                <a:cs typeface="Calibri"/>
              </a:rPr>
              <a:t>Plan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Montserrat"/>
                <a:ea typeface="Calibri"/>
                <a:cs typeface="Calibri"/>
              </a:rPr>
              <a:t>Analyze community needs through: 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914400" lvl="1">
              <a:buFont typeface="Courier New" pitchFamily="34" charset="0"/>
              <a:buChar char="o"/>
            </a:pPr>
            <a:r>
              <a:rPr lang="en-US" dirty="0">
                <a:latin typeface="Montserrat"/>
                <a:ea typeface="Calibri"/>
                <a:cs typeface="Calibri"/>
              </a:rPr>
              <a:t>Research on language access issues in academic articles.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914400" lvl="1">
              <a:buFont typeface="Courier New" pitchFamily="34" charset="0"/>
              <a:buChar char="o"/>
            </a:pPr>
            <a:r>
              <a:rPr lang="en-US" dirty="0">
                <a:latin typeface="Montserrat"/>
                <a:ea typeface="Calibri"/>
                <a:cs typeface="Calibri"/>
              </a:rPr>
              <a:t>Review of news articles about the RPD’s interactions with non-English speakers and the Deaf community.</a:t>
            </a:r>
            <a:endParaRPr lang="en-US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Montserrat"/>
                <a:ea typeface="Calibri"/>
                <a:cs typeface="Calibri"/>
              </a:rPr>
              <a:t>Provide recommendations for a language access plan by: 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914400" lvl="1">
              <a:buFont typeface="Courier New" pitchFamily="34" charset="0"/>
              <a:buChar char="o"/>
            </a:pPr>
            <a:r>
              <a:rPr lang="en-US" dirty="0">
                <a:latin typeface="Montserrat"/>
                <a:ea typeface="Calibri"/>
                <a:cs typeface="Calibri"/>
              </a:rPr>
              <a:t>Investigating language access plans in other New York State jurisdictions. 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914400" lvl="1">
              <a:buFont typeface="Courier New" pitchFamily="34" charset="0"/>
              <a:buChar char="o"/>
            </a:pPr>
            <a:r>
              <a:rPr lang="en-US" dirty="0">
                <a:latin typeface="Montserrat"/>
                <a:ea typeface="Calibri"/>
                <a:cs typeface="Calibri"/>
              </a:rPr>
              <a:t>Reviewing national best practice standards for language access.</a:t>
            </a:r>
            <a:endParaRPr lang="en-US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endParaRPr lang="en-US" sz="2800" dirty="0">
              <a:latin typeface="Montserra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4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4">
            <a:extLst>
              <a:ext uri="{FF2B5EF4-FFF2-40B4-BE49-F238E27FC236}">
                <a16:creationId xmlns:a16="http://schemas.microsoft.com/office/drawing/2014/main" id="{C44A6CD7-8C81-8996-81D7-9F47640452FF}"/>
              </a:ext>
            </a:extLst>
          </p:cNvPr>
          <p:cNvGrpSpPr/>
          <p:nvPr/>
        </p:nvGrpSpPr>
        <p:grpSpPr>
          <a:xfrm>
            <a:off x="15012396" y="9182425"/>
            <a:ext cx="2758345" cy="390532"/>
            <a:chOff x="0" y="-38100"/>
            <a:chExt cx="726478" cy="102856"/>
          </a:xfrm>
        </p:grpSpPr>
        <p:sp>
          <p:nvSpPr>
            <p:cNvPr id="5" name="Freeform 25">
              <a:extLst>
                <a:ext uri="{FF2B5EF4-FFF2-40B4-BE49-F238E27FC236}">
                  <a16:creationId xmlns:a16="http://schemas.microsoft.com/office/drawing/2014/main" id="{659FE5BE-F02E-C53A-0EC7-2DE563140B6B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E4CD0907-B21A-AD9E-6188-C1B208097250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27">
            <a:extLst>
              <a:ext uri="{FF2B5EF4-FFF2-40B4-BE49-F238E27FC236}">
                <a16:creationId xmlns:a16="http://schemas.microsoft.com/office/drawing/2014/main" id="{0D6DA9B8-FE36-D710-22B7-8CC7DBEB587C}"/>
              </a:ext>
            </a:extLst>
          </p:cNvPr>
          <p:cNvSpPr/>
          <p:nvPr/>
        </p:nvSpPr>
        <p:spPr>
          <a:xfrm>
            <a:off x="15012396" y="8313581"/>
            <a:ext cx="2758345" cy="978234"/>
          </a:xfrm>
          <a:custGeom>
            <a:avLst/>
            <a:gdLst/>
            <a:ahLst/>
            <a:cxnLst/>
            <a:rect l="l" t="t" r="r" b="b"/>
            <a:pathLst>
              <a:path w="2758345" h="978234">
                <a:moveTo>
                  <a:pt x="0" y="0"/>
                </a:moveTo>
                <a:lnTo>
                  <a:pt x="2758345" y="0"/>
                </a:lnTo>
                <a:lnTo>
                  <a:pt x="2758345" y="978234"/>
                </a:lnTo>
                <a:lnTo>
                  <a:pt x="0" y="978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3B6360-585F-F7BA-3788-01E4759AAF5D}"/>
              </a:ext>
            </a:extLst>
          </p:cNvPr>
          <p:cNvSpPr txBox="1">
            <a:spLocks/>
          </p:cNvSpPr>
          <p:nvPr/>
        </p:nvSpPr>
        <p:spPr>
          <a:xfrm>
            <a:off x="874681" y="2147729"/>
            <a:ext cx="16230600" cy="66925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u="sng" dirty="0">
                <a:latin typeface="Montserrat"/>
              </a:rPr>
              <a:t>Background</a:t>
            </a:r>
            <a:endParaRPr lang="en-US" sz="2800" b="1" u="sng" dirty="0">
              <a:latin typeface="Montserra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>
                <a:latin typeface="Montserrat"/>
                <a:ea typeface="Calibri"/>
                <a:cs typeface="Calibri"/>
              </a:rPr>
              <a:t>G.O. 502 (Equitable Policing) outlines the relationship between the Rochester Police Department and Federal LEOs from CBP and ICE</a:t>
            </a:r>
            <a:r>
              <a:rPr lang="en-US" sz="2800" dirty="0">
                <a:ea typeface="Calibri"/>
                <a:cs typeface="Calibri"/>
              </a:rPr>
              <a:t>. </a:t>
            </a:r>
            <a:r>
              <a:rPr lang="en-US" sz="2800" dirty="0">
                <a:latin typeface="Montserrat"/>
                <a:ea typeface="+mn-lt"/>
                <a:cs typeface="+mn-lt"/>
              </a:rPr>
              <a:t>§V.G.2 of the aforementioned order states that R.P.D. may assist CBP and ICE in making a lawful warrantless arrest for a federal crime. </a:t>
            </a:r>
            <a:endParaRPr lang="en-US" sz="2800" dirty="0">
              <a:latin typeface="Montserra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800" b="1" u="sng" dirty="0">
                <a:latin typeface="Montserrat"/>
                <a:ea typeface="Calibri"/>
                <a:cs typeface="Calibri"/>
              </a:rPr>
              <a:t>Proposal</a:t>
            </a:r>
            <a:r>
              <a:rPr lang="en-US" sz="2800" dirty="0">
                <a:latin typeface="Montserrat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Montserrat"/>
                <a:ea typeface="Calibri"/>
                <a:cs typeface="Calibri"/>
              </a:rPr>
              <a:t>Recommend stricter language for RPD's cooperation with I.C.E and Federal Law Enforcement. That preserves the spirit of Rochester's "Sanctuary City" status.</a:t>
            </a:r>
          </a:p>
          <a:p>
            <a:pPr marL="0" indent="0">
              <a:buNone/>
            </a:pPr>
            <a:r>
              <a:rPr lang="en-US" sz="2800" b="1" u="sng" dirty="0">
                <a:latin typeface="Montserrat"/>
                <a:ea typeface="Calibri"/>
                <a:cs typeface="Calibri"/>
              </a:rPr>
              <a:t>Plan</a:t>
            </a:r>
          </a:p>
          <a:p>
            <a:pPr marL="514350" indent="-514350">
              <a:buAutoNum type="arabicPeriod"/>
            </a:pPr>
            <a:r>
              <a:rPr lang="en-US" dirty="0">
                <a:latin typeface="Montserrat"/>
                <a:ea typeface="Calibri"/>
                <a:cs typeface="Calibri"/>
              </a:rPr>
              <a:t>Draft a proposal for change that creates a more narrowed exemption for RPD cooperation with ICE and CBP. </a:t>
            </a:r>
          </a:p>
          <a:p>
            <a:pPr marL="514350" indent="-514350">
              <a:buAutoNum type="arabicPeriod"/>
            </a:pPr>
            <a:endParaRPr lang="en-US" sz="2800">
              <a:latin typeface="Montserrat"/>
              <a:ea typeface="Calibri"/>
              <a:cs typeface="Calibri"/>
            </a:endParaRP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C3419A16-874D-9866-407A-47A10180EFB5}"/>
              </a:ext>
            </a:extLst>
          </p:cNvPr>
          <p:cNvGrpSpPr/>
          <p:nvPr/>
        </p:nvGrpSpPr>
        <p:grpSpPr>
          <a:xfrm>
            <a:off x="914400" y="1887392"/>
            <a:ext cx="1856645" cy="212733"/>
            <a:chOff x="0" y="-38100"/>
            <a:chExt cx="488993" cy="56028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AE00C9E-2230-494A-03FF-9BD9F087B331}"/>
                </a:ext>
              </a:extLst>
            </p:cNvPr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60A3C0A4-3970-5EC3-B991-374935FB7F96}"/>
                </a:ext>
              </a:extLst>
            </p:cNvPr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9">
            <a:extLst>
              <a:ext uri="{FF2B5EF4-FFF2-40B4-BE49-F238E27FC236}">
                <a16:creationId xmlns:a16="http://schemas.microsoft.com/office/drawing/2014/main" id="{B297AABE-8F09-C6C4-023C-F44A7960AC5E}"/>
              </a:ext>
            </a:extLst>
          </p:cNvPr>
          <p:cNvSpPr txBox="1"/>
          <p:nvPr/>
        </p:nvSpPr>
        <p:spPr>
          <a:xfrm>
            <a:off x="914400" y="768524"/>
            <a:ext cx="9023684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0413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Deportations and the RPD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3EE324A-BAB6-8E56-AA95-2E582A0F2ACD}"/>
              </a:ext>
            </a:extLst>
          </p:cNvPr>
          <p:cNvSpPr txBox="1"/>
          <p:nvPr/>
        </p:nvSpPr>
        <p:spPr>
          <a:xfrm>
            <a:off x="914400" y="1409136"/>
            <a:ext cx="6794541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>
                <a:solidFill>
                  <a:srgbClr val="F9B314"/>
                </a:solidFill>
                <a:latin typeface="Montserrat"/>
                <a:ea typeface="Montserrat"/>
                <a:cs typeface="Montserrat"/>
                <a:sym typeface="Montserrat"/>
              </a:rPr>
              <a:t>Project Justification</a:t>
            </a:r>
          </a:p>
        </p:txBody>
      </p:sp>
    </p:spTree>
    <p:extLst>
      <p:ext uri="{BB962C8B-B14F-4D97-AF65-F5344CB8AC3E}">
        <p14:creationId xmlns:p14="http://schemas.microsoft.com/office/powerpoint/2010/main" val="147201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841" y="0"/>
            <a:ext cx="346673" cy="5465677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94627" y="4105507"/>
            <a:ext cx="9288593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>
                <a:solidFill>
                  <a:srgbClr val="04138C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THANK YOU</a:t>
            </a:r>
          </a:p>
        </p:txBody>
      </p:sp>
      <p:sp>
        <p:nvSpPr>
          <p:cNvPr id="6" name="TextBox 6"/>
          <p:cNvSpPr txBox="1"/>
          <p:nvPr/>
        </p:nvSpPr>
        <p:spPr>
          <a:xfrm rot="-5400000">
            <a:off x="-775137" y="6890187"/>
            <a:ext cx="3974630" cy="481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www.rocpab.org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94627" y="5823989"/>
            <a:ext cx="8035692" cy="28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1"/>
              </a:lnSpc>
            </a:pPr>
            <a:r>
              <a:rPr lang="en-US" sz="1708" spc="587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ROCHESTER POLICE ACCOUNTABILITY BOARD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125020" y="1412517"/>
            <a:ext cx="2758345" cy="245871"/>
            <a:chOff x="0" y="0"/>
            <a:chExt cx="726478" cy="647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125020" y="399012"/>
            <a:ext cx="2758345" cy="978234"/>
          </a:xfrm>
          <a:custGeom>
            <a:avLst/>
            <a:gdLst/>
            <a:ahLst/>
            <a:cxnLst/>
            <a:rect l="l" t="t" r="r" b="b"/>
            <a:pathLst>
              <a:path w="2758345" h="978234">
                <a:moveTo>
                  <a:pt x="0" y="0"/>
                </a:moveTo>
                <a:lnTo>
                  <a:pt x="2758345" y="0"/>
                </a:lnTo>
                <a:lnTo>
                  <a:pt x="2758345" y="978234"/>
                </a:lnTo>
                <a:lnTo>
                  <a:pt x="0" y="978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09212"/>
              </p:ext>
            </p:extLst>
          </p:nvPr>
        </p:nvGraphicFramePr>
        <p:xfrm>
          <a:off x="914400" y="2680553"/>
          <a:ext cx="16856337" cy="5733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8779">
                  <a:extLst>
                    <a:ext uri="{9D8B030D-6E8A-4147-A177-3AD203B41FA5}">
                      <a16:colId xmlns:a16="http://schemas.microsoft.com/office/drawing/2014/main" val="2610239018"/>
                    </a:ext>
                  </a:extLst>
                </a:gridCol>
                <a:gridCol w="5618779">
                  <a:extLst>
                    <a:ext uri="{9D8B030D-6E8A-4147-A177-3AD203B41FA5}">
                      <a16:colId xmlns:a16="http://schemas.microsoft.com/office/drawing/2014/main" val="778746711"/>
                    </a:ext>
                  </a:extLst>
                </a:gridCol>
                <a:gridCol w="5618779">
                  <a:extLst>
                    <a:ext uri="{9D8B030D-6E8A-4147-A177-3AD203B41FA5}">
                      <a16:colId xmlns:a16="http://schemas.microsoft.com/office/drawing/2014/main" val="2836660637"/>
                    </a:ext>
                  </a:extLst>
                </a:gridCol>
              </a:tblGrid>
              <a:tr h="819107">
                <a:tc>
                  <a:txBody>
                    <a:bodyPr/>
                    <a:lstStyle/>
                    <a:p>
                      <a:r>
                        <a:rPr lang="en-US" sz="3200">
                          <a:latin typeface="Montserrat"/>
                        </a:rPr>
                        <a:t>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latin typeface="Montserrat"/>
                        </a:rPr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latin typeface="Montserrat"/>
                        </a:rPr>
                        <a:t>Date of Board Vote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31514"/>
                  </a:ext>
                </a:extLst>
              </a:tr>
              <a:tr h="819107">
                <a:tc>
                  <a:txBody>
                    <a:bodyPr/>
                    <a:lstStyle/>
                    <a:p>
                      <a:r>
                        <a:rPr lang="en-US" sz="2400">
                          <a:latin typeface="Montserrat"/>
                        </a:rPr>
                        <a:t>Data Transparency</a:t>
                      </a:r>
                      <a:endParaRPr lang="en-US" sz="2400" baseline="0">
                        <a:latin typeface="Montserra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Montserrat"/>
                        </a:rPr>
                        <a:t>Proposal for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baseline="0" noProof="0">
                          <a:solidFill>
                            <a:srgbClr val="000000"/>
                          </a:solidFill>
                          <a:latin typeface="Montserrat"/>
                        </a:rPr>
                        <a:t>5/18/2023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859865"/>
                  </a:ext>
                </a:extLst>
              </a:tr>
              <a:tr h="819107">
                <a:tc>
                  <a:txBody>
                    <a:bodyPr/>
                    <a:lstStyle/>
                    <a:p>
                      <a:r>
                        <a:rPr lang="en-US" sz="2400">
                          <a:latin typeface="Montserrat"/>
                        </a:rPr>
                        <a:t>Right to Know</a:t>
                      </a:r>
                      <a:endParaRPr lang="en-US" sz="2400" baseline="0">
                        <a:latin typeface="Montserra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Montserrat"/>
                        </a:rPr>
                        <a:t>Proposal for Change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baseline="0" noProof="0">
                          <a:solidFill>
                            <a:srgbClr val="000000"/>
                          </a:solidFill>
                          <a:latin typeface="Montserrat"/>
                        </a:rPr>
                        <a:t>10/5/2023 and 11/9/2023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2463093"/>
                  </a:ext>
                </a:extLst>
              </a:tr>
              <a:tr h="819107">
                <a:tc>
                  <a:txBody>
                    <a:bodyPr/>
                    <a:lstStyle/>
                    <a:p>
                      <a:r>
                        <a:rPr lang="en-US" sz="2400">
                          <a:latin typeface="Montserrat"/>
                        </a:rPr>
                        <a:t>Juvenile Use of Force</a:t>
                      </a:r>
                      <a:endParaRPr lang="en-US" sz="2400" baseline="0">
                        <a:latin typeface="Montserra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Montserrat"/>
                        </a:rPr>
                        <a:t>Oversight Investigation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baseline="0" noProof="0">
                          <a:solidFill>
                            <a:srgbClr val="000000"/>
                          </a:solidFill>
                          <a:latin typeface="Montserrat"/>
                        </a:rPr>
                        <a:t>2/1/2024</a:t>
                      </a:r>
                      <a:endParaRPr lang="en-US" sz="2400">
                        <a:latin typeface="Montserra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386786"/>
                  </a:ext>
                </a:extLst>
              </a:tr>
              <a:tr h="819107">
                <a:tc>
                  <a:txBody>
                    <a:bodyPr/>
                    <a:lstStyle/>
                    <a:p>
                      <a:r>
                        <a:rPr lang="en-US" sz="2400">
                          <a:latin typeface="Montserrat"/>
                        </a:rPr>
                        <a:t>Protest Policies</a:t>
                      </a:r>
                      <a:endParaRPr lang="en-US" sz="2400" baseline="0">
                        <a:latin typeface="Montserra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Montserrat"/>
                        </a:rPr>
                        <a:t>Proposal for Change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Montserrat"/>
                        </a:rPr>
                        <a:t>5/22/2024</a:t>
                      </a:r>
                      <a:endParaRPr lang="en-US" sz="2400">
                        <a:latin typeface="Montserra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5776391"/>
                  </a:ext>
                </a:extLst>
              </a:tr>
              <a:tr h="819107">
                <a:tc>
                  <a:txBody>
                    <a:bodyPr/>
                    <a:lstStyle/>
                    <a:p>
                      <a:r>
                        <a:rPr lang="en-US" sz="2400">
                          <a:latin typeface="Montserrat"/>
                        </a:rPr>
                        <a:t>CBA - Discipline</a:t>
                      </a:r>
                      <a:endParaRPr lang="en-US" sz="2400" baseline="0">
                        <a:latin typeface="Montserra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Montserrat"/>
                        </a:rPr>
                        <a:t>Oversight Investigation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Montserrat"/>
                        </a:rPr>
                        <a:t>6/6/2024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739383"/>
                  </a:ext>
                </a:extLst>
              </a:tr>
              <a:tr h="819107">
                <a:tc>
                  <a:txBody>
                    <a:bodyPr/>
                    <a:lstStyle/>
                    <a:p>
                      <a:r>
                        <a:rPr lang="en-US" sz="2400" baseline="0">
                          <a:latin typeface="Montserrat"/>
                        </a:rPr>
                        <a:t>Cost of Misconduct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Montserrat"/>
                        </a:rPr>
                        <a:t>Proposal for Change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Montserrat"/>
                        </a:rPr>
                        <a:t>12/5/2024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2759877"/>
                  </a:ext>
                </a:extLst>
              </a:tr>
            </a:tbl>
          </a:graphicData>
        </a:graphic>
      </p:graphicFrame>
      <p:grpSp>
        <p:nvGrpSpPr>
          <p:cNvPr id="16" name="Group 24"/>
          <p:cNvGrpSpPr/>
          <p:nvPr/>
        </p:nvGrpSpPr>
        <p:grpSpPr>
          <a:xfrm>
            <a:off x="15012396" y="9327086"/>
            <a:ext cx="2758345" cy="245871"/>
            <a:chOff x="0" y="0"/>
            <a:chExt cx="726478" cy="64756"/>
          </a:xfrm>
        </p:grpSpPr>
        <p:sp>
          <p:nvSpPr>
            <p:cNvPr id="17" name="Freeform 2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8" name="TextBox 26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27"/>
          <p:cNvSpPr/>
          <p:nvPr/>
        </p:nvSpPr>
        <p:spPr>
          <a:xfrm>
            <a:off x="15012396" y="8313581"/>
            <a:ext cx="2758345" cy="978234"/>
          </a:xfrm>
          <a:custGeom>
            <a:avLst/>
            <a:gdLst/>
            <a:ahLst/>
            <a:cxnLst/>
            <a:rect l="l" t="t" r="r" b="b"/>
            <a:pathLst>
              <a:path w="2758345" h="978234">
                <a:moveTo>
                  <a:pt x="0" y="0"/>
                </a:moveTo>
                <a:lnTo>
                  <a:pt x="2758345" y="0"/>
                </a:lnTo>
                <a:lnTo>
                  <a:pt x="2758345" y="978234"/>
                </a:lnTo>
                <a:lnTo>
                  <a:pt x="0" y="978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3" name="Group 5"/>
          <p:cNvGrpSpPr/>
          <p:nvPr/>
        </p:nvGrpSpPr>
        <p:grpSpPr>
          <a:xfrm>
            <a:off x="914400" y="2032054"/>
            <a:ext cx="1856645" cy="68071"/>
            <a:chOff x="0" y="0"/>
            <a:chExt cx="488993" cy="17928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5" name="TextBox 7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9"/>
          <p:cNvSpPr txBox="1"/>
          <p:nvPr/>
        </p:nvSpPr>
        <p:spPr>
          <a:xfrm>
            <a:off x="914400" y="768524"/>
            <a:ext cx="9023684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0413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2023 Agenda Review 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914400" y="1409136"/>
            <a:ext cx="6794541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>
                <a:solidFill>
                  <a:srgbClr val="F9B314"/>
                </a:solidFill>
                <a:latin typeface="Montserrat"/>
                <a:ea typeface="Montserrat"/>
                <a:cs typeface="Montserrat"/>
              </a:rPr>
              <a:t>Completed Projects</a:t>
            </a:r>
          </a:p>
        </p:txBody>
      </p:sp>
    </p:spTree>
    <p:extLst>
      <p:ext uri="{BB962C8B-B14F-4D97-AF65-F5344CB8AC3E}">
        <p14:creationId xmlns:p14="http://schemas.microsoft.com/office/powerpoint/2010/main" val="30049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0"/>
          <p:cNvSpPr txBox="1">
            <a:spLocks/>
          </p:cNvSpPr>
          <p:nvPr/>
        </p:nvSpPr>
        <p:spPr>
          <a:xfrm>
            <a:off x="1028700" y="2607248"/>
            <a:ext cx="16230600" cy="66925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 startAt="10"/>
            </a:pPr>
            <a:r>
              <a:rPr lang="en-US" dirty="0">
                <a:solidFill>
                  <a:srgbClr val="000000"/>
                </a:solidFill>
                <a:latin typeface="Montserrat"/>
                <a:ea typeface="Lato"/>
                <a:cs typeface="Lato"/>
              </a:rPr>
              <a:t> Vehicular Pursuits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14350" indent="-514350">
              <a:buAutoNum type="arabicPeriod" startAt="10"/>
            </a:pPr>
            <a:r>
              <a:rPr lang="en-US" dirty="0">
                <a:solidFill>
                  <a:srgbClr val="000000"/>
                </a:solidFill>
                <a:latin typeface="Montserrat"/>
                <a:ea typeface="Lato"/>
                <a:cs typeface="Lato"/>
              </a:rPr>
              <a:t> Sexual Assault Investigations</a:t>
            </a:r>
            <a:endParaRPr lang="en-US"/>
          </a:p>
          <a:p>
            <a:pPr marL="514350" indent="-514350">
              <a:buAutoNum type="arabicPeriod" startAt="10"/>
            </a:pPr>
            <a:r>
              <a:rPr lang="en-US" dirty="0">
                <a:solidFill>
                  <a:srgbClr val="000000"/>
                </a:solidFill>
                <a:latin typeface="Montserrat"/>
                <a:ea typeface="Lato"/>
                <a:cs typeface="Lato"/>
              </a:rPr>
              <a:t> Applications of Artificial Intelligence</a:t>
            </a:r>
            <a:endParaRPr lang="en-US"/>
          </a:p>
          <a:p>
            <a:pPr marL="514350" indent="-514350">
              <a:buAutoNum type="arabicPeriod" startAt="10"/>
            </a:pPr>
            <a:r>
              <a:rPr lang="en-US" dirty="0">
                <a:solidFill>
                  <a:srgbClr val="000000"/>
                </a:solidFill>
                <a:latin typeface="Montserrat"/>
                <a:ea typeface="Lato"/>
                <a:cs typeface="Lato"/>
              </a:rPr>
              <a:t> CBA: Arbitration</a:t>
            </a:r>
            <a:endParaRPr lang="en-US"/>
          </a:p>
          <a:p>
            <a:pPr marL="514350" indent="-514350">
              <a:buAutoNum type="arabicPeriod" startAt="10"/>
            </a:pPr>
            <a:r>
              <a:rPr lang="en-US" dirty="0">
                <a:solidFill>
                  <a:srgbClr val="000000"/>
                </a:solidFill>
                <a:latin typeface="Montserrat"/>
                <a:ea typeface="Lato"/>
                <a:cs typeface="Lato"/>
              </a:rPr>
              <a:t> CBA: Overtime</a:t>
            </a:r>
            <a:endParaRPr lang="en-US"/>
          </a:p>
          <a:p>
            <a:pPr marL="514350" indent="-514350">
              <a:buAutoNum type="arabicPeriod" startAt="10"/>
            </a:pPr>
            <a:r>
              <a:rPr lang="en-US" dirty="0">
                <a:solidFill>
                  <a:srgbClr val="000000"/>
                </a:solidFill>
                <a:latin typeface="Montserrat"/>
                <a:ea typeface="Lato"/>
                <a:cs typeface="Lato"/>
              </a:rPr>
              <a:t> Law Enforcement Mutual Aid Agreements</a:t>
            </a:r>
            <a:endParaRPr lang="en-US"/>
          </a:p>
          <a:p>
            <a:pPr marL="514350" indent="-514350">
              <a:buAutoNum type="arabicPeriod" startAt="10"/>
            </a:pPr>
            <a:r>
              <a:rPr lang="en-US" dirty="0">
                <a:solidFill>
                  <a:srgbClr val="000000"/>
                </a:solidFill>
                <a:latin typeface="Montserrat"/>
                <a:ea typeface="Lato"/>
                <a:cs typeface="Lato"/>
              </a:rPr>
              <a:t> Language Access at the RPD</a:t>
            </a:r>
            <a:endParaRPr lang="en-US"/>
          </a:p>
          <a:p>
            <a:pPr marL="514350" indent="-514350">
              <a:buAutoNum type="arabicPeriod" startAt="10"/>
            </a:pPr>
            <a:r>
              <a:rPr lang="en-US">
                <a:latin typeface="Montserrat"/>
                <a:ea typeface="Lato"/>
                <a:cs typeface="Lato"/>
              </a:rPr>
              <a:t>Intimate partner violence</a:t>
            </a:r>
            <a:endParaRPr lang="en-US" dirty="0">
              <a:latin typeface="Montserrat"/>
              <a:ea typeface="Lato"/>
              <a:cs typeface="Lato"/>
            </a:endParaRPr>
          </a:p>
          <a:p>
            <a:pPr marL="514350" indent="-514350">
              <a:buAutoNum type="arabicPeriod" startAt="10"/>
            </a:pPr>
            <a:r>
              <a:rPr lang="en-US" dirty="0">
                <a:latin typeface="Montserrat" panose="020B0604020202020204" charset="0"/>
              </a:rPr>
              <a:t>Equitable Policing</a:t>
            </a:r>
            <a:endParaRPr lang="en-US">
              <a:latin typeface="Montserrat" panose="020B0604020202020204" charset="0"/>
            </a:endParaRPr>
          </a:p>
        </p:txBody>
      </p:sp>
      <p:grpSp>
        <p:nvGrpSpPr>
          <p:cNvPr id="19" name="Group 5"/>
          <p:cNvGrpSpPr/>
          <p:nvPr/>
        </p:nvGrpSpPr>
        <p:grpSpPr>
          <a:xfrm>
            <a:off x="914400" y="2032054"/>
            <a:ext cx="1856645" cy="68071"/>
            <a:chOff x="0" y="0"/>
            <a:chExt cx="488993" cy="17928"/>
          </a:xfrm>
        </p:grpSpPr>
        <p:sp>
          <p:nvSpPr>
            <p:cNvPr id="20" name="Freeform 6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21" name="TextBox 7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9"/>
          <p:cNvSpPr txBox="1"/>
          <p:nvPr/>
        </p:nvSpPr>
        <p:spPr>
          <a:xfrm>
            <a:off x="914400" y="768525"/>
            <a:ext cx="5967663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0413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 Policy Agenda 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914400" y="1409136"/>
            <a:ext cx="12055642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>
                <a:solidFill>
                  <a:srgbClr val="F9B314"/>
                </a:solidFill>
                <a:latin typeface="Montserrat"/>
                <a:ea typeface="Montserrat"/>
                <a:cs typeface="Montserrat"/>
                <a:sym typeface="Montserrat"/>
              </a:rPr>
              <a:t>New Projects</a:t>
            </a:r>
          </a:p>
        </p:txBody>
      </p:sp>
      <p:grpSp>
        <p:nvGrpSpPr>
          <p:cNvPr id="28" name="Group 9"/>
          <p:cNvGrpSpPr/>
          <p:nvPr/>
        </p:nvGrpSpPr>
        <p:grpSpPr>
          <a:xfrm>
            <a:off x="15004704" y="1492533"/>
            <a:ext cx="2758345" cy="245871"/>
            <a:chOff x="0" y="0"/>
            <a:chExt cx="726478" cy="64756"/>
          </a:xfrm>
        </p:grpSpPr>
        <p:sp>
          <p:nvSpPr>
            <p:cNvPr id="29" name="Freeform 10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30" name="TextBox 11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12"/>
          <p:cNvSpPr/>
          <p:nvPr/>
        </p:nvSpPr>
        <p:spPr>
          <a:xfrm>
            <a:off x="15004704" y="479028"/>
            <a:ext cx="2758345" cy="978234"/>
          </a:xfrm>
          <a:custGeom>
            <a:avLst/>
            <a:gdLst/>
            <a:ahLst/>
            <a:cxnLst/>
            <a:rect l="l" t="t" r="r" b="b"/>
            <a:pathLst>
              <a:path w="2758345" h="978234">
                <a:moveTo>
                  <a:pt x="0" y="0"/>
                </a:moveTo>
                <a:lnTo>
                  <a:pt x="2758345" y="0"/>
                </a:lnTo>
                <a:lnTo>
                  <a:pt x="2758345" y="978234"/>
                </a:lnTo>
                <a:lnTo>
                  <a:pt x="0" y="9782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4"/>
          <p:cNvGrpSpPr/>
          <p:nvPr/>
        </p:nvGrpSpPr>
        <p:grpSpPr>
          <a:xfrm>
            <a:off x="15012396" y="9327086"/>
            <a:ext cx="2758345" cy="245871"/>
            <a:chOff x="0" y="0"/>
            <a:chExt cx="726478" cy="64756"/>
          </a:xfrm>
        </p:grpSpPr>
        <p:sp>
          <p:nvSpPr>
            <p:cNvPr id="17" name="Freeform 2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8" name="TextBox 26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27"/>
          <p:cNvSpPr/>
          <p:nvPr/>
        </p:nvSpPr>
        <p:spPr>
          <a:xfrm>
            <a:off x="15012396" y="8313581"/>
            <a:ext cx="2758345" cy="978234"/>
          </a:xfrm>
          <a:custGeom>
            <a:avLst/>
            <a:gdLst/>
            <a:ahLst/>
            <a:cxnLst/>
            <a:rect l="l" t="t" r="r" b="b"/>
            <a:pathLst>
              <a:path w="2758345" h="978234">
                <a:moveTo>
                  <a:pt x="0" y="0"/>
                </a:moveTo>
                <a:lnTo>
                  <a:pt x="2758345" y="0"/>
                </a:lnTo>
                <a:lnTo>
                  <a:pt x="2758345" y="978234"/>
                </a:lnTo>
                <a:lnTo>
                  <a:pt x="0" y="978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3" name="Group 5"/>
          <p:cNvGrpSpPr/>
          <p:nvPr/>
        </p:nvGrpSpPr>
        <p:grpSpPr>
          <a:xfrm>
            <a:off x="914400" y="2032054"/>
            <a:ext cx="1856645" cy="68071"/>
            <a:chOff x="0" y="0"/>
            <a:chExt cx="488993" cy="17928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5" name="TextBox 7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9"/>
          <p:cNvSpPr txBox="1"/>
          <p:nvPr/>
        </p:nvSpPr>
        <p:spPr>
          <a:xfrm>
            <a:off x="914400" y="768524"/>
            <a:ext cx="9023684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0413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Vehicular Pursuits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914400" y="1409136"/>
            <a:ext cx="6794541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>
                <a:solidFill>
                  <a:srgbClr val="F9B314"/>
                </a:solidFill>
                <a:latin typeface="Montserrat"/>
                <a:ea typeface="Montserrat"/>
                <a:cs typeface="Montserrat"/>
                <a:sym typeface="Montserrat"/>
              </a:rPr>
              <a:t>Project Justification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2A217F75-6EBD-15A3-2621-5570DB0FCD8E}"/>
              </a:ext>
            </a:extLst>
          </p:cNvPr>
          <p:cNvSpPr txBox="1">
            <a:spLocks/>
          </p:cNvSpPr>
          <p:nvPr/>
        </p:nvSpPr>
        <p:spPr>
          <a:xfrm>
            <a:off x="1028700" y="2607248"/>
            <a:ext cx="16230600" cy="66925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>
                <a:latin typeface="Montserrat"/>
              </a:rPr>
              <a:t>Background</a:t>
            </a:r>
            <a:endParaRPr lang="en-US" b="1" u="sng">
              <a:latin typeface="Montserra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>
                <a:latin typeface="Montserrat"/>
                <a:ea typeface="+mn-lt"/>
                <a:cs typeface="+mn-lt"/>
              </a:rPr>
              <a:t>There have been several police pursuits in Rochester that resulted in multiple arrests and fatalities directly impacting the community.</a:t>
            </a:r>
            <a:endParaRPr lang="en-US">
              <a:latin typeface="Montserrat"/>
            </a:endParaRPr>
          </a:p>
          <a:p>
            <a:pPr marL="0" indent="0">
              <a:buNone/>
            </a:pPr>
            <a:endParaRPr lang="en-US">
              <a:latin typeface="Montserra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u="sng">
                <a:latin typeface="Montserrat"/>
                <a:ea typeface="Calibri"/>
                <a:cs typeface="Calibri"/>
              </a:rPr>
              <a:t>Proposal</a:t>
            </a:r>
            <a:r>
              <a:rPr lang="en-US">
                <a:latin typeface="Montserrat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Montserrat"/>
                <a:ea typeface="Calibri"/>
                <a:cs typeface="Calibri"/>
              </a:rPr>
              <a:t>Proposal for change to recommend policy changes to the current G.O. 530.</a:t>
            </a:r>
          </a:p>
          <a:p>
            <a:pPr marL="0" indent="0">
              <a:buNone/>
            </a:pPr>
            <a:endParaRPr lang="en-US">
              <a:latin typeface="Montserra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u="sng">
                <a:latin typeface="Montserrat"/>
                <a:ea typeface="Calibri"/>
                <a:cs typeface="Calibri"/>
              </a:rPr>
              <a:t>Plan</a:t>
            </a:r>
          </a:p>
          <a:p>
            <a:pPr marL="514350" indent="-514350">
              <a:buAutoNum type="arabicPeriod"/>
            </a:pPr>
            <a:r>
              <a:rPr lang="en-US">
                <a:latin typeface="Montserrat"/>
                <a:ea typeface="+mn-lt"/>
                <a:cs typeface="+mn-lt"/>
              </a:rPr>
              <a:t>Compare past and current RPD pursuit policies with national best practices.</a:t>
            </a:r>
          </a:p>
          <a:p>
            <a:pPr marL="514350" indent="-514350">
              <a:buAutoNum type="arabicPeriod"/>
            </a:pPr>
            <a:r>
              <a:rPr lang="en-US">
                <a:latin typeface="Montserrat"/>
                <a:ea typeface="Calibri"/>
                <a:cs typeface="Calibri"/>
              </a:rPr>
              <a:t>Provide recommendations to contribute to a more transparent and effective pursuit policy framework for the RPD.</a:t>
            </a:r>
          </a:p>
        </p:txBody>
      </p:sp>
    </p:spTree>
    <p:extLst>
      <p:ext uri="{BB962C8B-B14F-4D97-AF65-F5344CB8AC3E}">
        <p14:creationId xmlns:p14="http://schemas.microsoft.com/office/powerpoint/2010/main" val="30807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B111A-D8AC-07DD-DCF5-10CA9F29A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4">
            <a:extLst>
              <a:ext uri="{FF2B5EF4-FFF2-40B4-BE49-F238E27FC236}">
                <a16:creationId xmlns:a16="http://schemas.microsoft.com/office/drawing/2014/main" id="{EAFD8D2E-D91F-62F0-406C-52305F231C21}"/>
              </a:ext>
            </a:extLst>
          </p:cNvPr>
          <p:cNvGrpSpPr/>
          <p:nvPr/>
        </p:nvGrpSpPr>
        <p:grpSpPr>
          <a:xfrm>
            <a:off x="15012396" y="9327086"/>
            <a:ext cx="2758345" cy="245871"/>
            <a:chOff x="0" y="0"/>
            <a:chExt cx="726478" cy="64756"/>
          </a:xfrm>
        </p:grpSpPr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AE7AB4EE-C6F5-3E17-C040-9CE9CE91F9AA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id="{48007605-2DB6-6473-E038-B1D9B4C54181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27">
            <a:extLst>
              <a:ext uri="{FF2B5EF4-FFF2-40B4-BE49-F238E27FC236}">
                <a16:creationId xmlns:a16="http://schemas.microsoft.com/office/drawing/2014/main" id="{4298FD59-B844-17C3-B4F9-D1026B05DFBF}"/>
              </a:ext>
            </a:extLst>
          </p:cNvPr>
          <p:cNvSpPr/>
          <p:nvPr/>
        </p:nvSpPr>
        <p:spPr>
          <a:xfrm>
            <a:off x="15012396" y="8313581"/>
            <a:ext cx="2758345" cy="978234"/>
          </a:xfrm>
          <a:custGeom>
            <a:avLst/>
            <a:gdLst/>
            <a:ahLst/>
            <a:cxnLst/>
            <a:rect l="l" t="t" r="r" b="b"/>
            <a:pathLst>
              <a:path w="2758345" h="978234">
                <a:moveTo>
                  <a:pt x="0" y="0"/>
                </a:moveTo>
                <a:lnTo>
                  <a:pt x="2758345" y="0"/>
                </a:lnTo>
                <a:lnTo>
                  <a:pt x="2758345" y="978234"/>
                </a:lnTo>
                <a:lnTo>
                  <a:pt x="0" y="978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3FDFB149-D6C4-FF55-6B9F-9330F0E04963}"/>
              </a:ext>
            </a:extLst>
          </p:cNvPr>
          <p:cNvGrpSpPr/>
          <p:nvPr/>
        </p:nvGrpSpPr>
        <p:grpSpPr>
          <a:xfrm>
            <a:off x="914400" y="2032054"/>
            <a:ext cx="1856645" cy="68071"/>
            <a:chOff x="0" y="0"/>
            <a:chExt cx="488993" cy="17928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1025891-46D6-D2B0-66A8-245304E466CF}"/>
                </a:ext>
              </a:extLst>
            </p:cNvPr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B3C488BB-5226-B85A-0BF5-49D923C7DCA9}"/>
                </a:ext>
              </a:extLst>
            </p:cNvPr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9">
            <a:extLst>
              <a:ext uri="{FF2B5EF4-FFF2-40B4-BE49-F238E27FC236}">
                <a16:creationId xmlns:a16="http://schemas.microsoft.com/office/drawing/2014/main" id="{FC74FCFB-F388-CD8A-F271-030A50B4F03B}"/>
              </a:ext>
            </a:extLst>
          </p:cNvPr>
          <p:cNvSpPr txBox="1"/>
          <p:nvPr/>
        </p:nvSpPr>
        <p:spPr>
          <a:xfrm>
            <a:off x="914400" y="768524"/>
            <a:ext cx="9023684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0413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Vehicular Pursuits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5D5C6D28-711B-822A-D425-22529E2161F2}"/>
              </a:ext>
            </a:extLst>
          </p:cNvPr>
          <p:cNvSpPr txBox="1"/>
          <p:nvPr/>
        </p:nvSpPr>
        <p:spPr>
          <a:xfrm>
            <a:off x="914400" y="1409136"/>
            <a:ext cx="10801926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F9B314"/>
                </a:solidFill>
                <a:latin typeface="Montserrat"/>
                <a:ea typeface="Montserrat"/>
                <a:cs typeface="Montserrat"/>
              </a:rPr>
              <a:t>Police chases that ended in death</a:t>
            </a:r>
          </a:p>
        </p:txBody>
      </p:sp>
      <p:pic>
        <p:nvPicPr>
          <p:cNvPr id="2" name="Picture 1" descr="A map of the united states&#10;&#10;AI-generated content may be incorrect.">
            <a:extLst>
              <a:ext uri="{FF2B5EF4-FFF2-40B4-BE49-F238E27FC236}">
                <a16:creationId xmlns:a16="http://schemas.microsoft.com/office/drawing/2014/main" id="{5C2465C6-2AC7-C1C5-B79F-11CC4AF7B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966" y="2352446"/>
            <a:ext cx="8454068" cy="7096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8F4DA8-EF9F-8C83-3BFA-684C7CE8998B}"/>
              </a:ext>
            </a:extLst>
          </p:cNvPr>
          <p:cNvSpPr txBox="1"/>
          <p:nvPr/>
        </p:nvSpPr>
        <p:spPr>
          <a:xfrm>
            <a:off x="6100953" y="9577607"/>
            <a:ext cx="609732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Calibri"/>
                <a:cs typeface="Calibri"/>
              </a:rPr>
              <a:t>Source: </a:t>
            </a:r>
            <a:r>
              <a:rPr lang="en-US" sz="1200" dirty="0">
                <a:ea typeface="+mn-lt"/>
                <a:cs typeface="+mn-lt"/>
                <a:hlinkClick r:id="rId4"/>
              </a:rPr>
              <a:t>https://www.timesunion.com/state/article/fatal-police-chases-ny-death-19369809.php</a:t>
            </a:r>
            <a:r>
              <a:rPr lang="en-US" sz="1200" dirty="0"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60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4"/>
          <p:cNvGrpSpPr/>
          <p:nvPr/>
        </p:nvGrpSpPr>
        <p:grpSpPr>
          <a:xfrm>
            <a:off x="15012396" y="9327086"/>
            <a:ext cx="2758345" cy="245871"/>
            <a:chOff x="0" y="0"/>
            <a:chExt cx="726478" cy="64756"/>
          </a:xfrm>
        </p:grpSpPr>
        <p:sp>
          <p:nvSpPr>
            <p:cNvPr id="17" name="Freeform 2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8" name="TextBox 26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27"/>
          <p:cNvSpPr/>
          <p:nvPr/>
        </p:nvSpPr>
        <p:spPr>
          <a:xfrm>
            <a:off x="15012396" y="8313581"/>
            <a:ext cx="2758345" cy="978234"/>
          </a:xfrm>
          <a:custGeom>
            <a:avLst/>
            <a:gdLst/>
            <a:ahLst/>
            <a:cxnLst/>
            <a:rect l="l" t="t" r="r" b="b"/>
            <a:pathLst>
              <a:path w="2758345" h="978234">
                <a:moveTo>
                  <a:pt x="0" y="0"/>
                </a:moveTo>
                <a:lnTo>
                  <a:pt x="2758345" y="0"/>
                </a:lnTo>
                <a:lnTo>
                  <a:pt x="2758345" y="978234"/>
                </a:lnTo>
                <a:lnTo>
                  <a:pt x="0" y="978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3" name="Group 5"/>
          <p:cNvGrpSpPr/>
          <p:nvPr/>
        </p:nvGrpSpPr>
        <p:grpSpPr>
          <a:xfrm>
            <a:off x="914400" y="2032054"/>
            <a:ext cx="1856645" cy="68071"/>
            <a:chOff x="0" y="0"/>
            <a:chExt cx="488993" cy="17928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5" name="TextBox 7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9"/>
          <p:cNvSpPr txBox="1"/>
          <p:nvPr/>
        </p:nvSpPr>
        <p:spPr>
          <a:xfrm>
            <a:off x="914400" y="768524"/>
            <a:ext cx="9023684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0413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Sexual Assault Investigations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914400" y="1409136"/>
            <a:ext cx="6794541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>
                <a:solidFill>
                  <a:srgbClr val="F9B314"/>
                </a:solidFill>
                <a:latin typeface="Montserrat"/>
                <a:ea typeface="Montserrat"/>
                <a:cs typeface="Montserrat"/>
                <a:sym typeface="Montserrat"/>
              </a:rPr>
              <a:t>Project Justification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4BC0F88-0CC8-360A-D8D6-7B6CCE9972EA}"/>
              </a:ext>
            </a:extLst>
          </p:cNvPr>
          <p:cNvSpPr txBox="1">
            <a:spLocks/>
          </p:cNvSpPr>
          <p:nvPr/>
        </p:nvSpPr>
        <p:spPr>
          <a:xfrm>
            <a:off x="1028700" y="2607248"/>
            <a:ext cx="16230600" cy="66925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latin typeface="Montserrat"/>
              </a:rPr>
              <a:t>Background</a:t>
            </a:r>
            <a:endParaRPr lang="en-US" b="1" u="sng" dirty="0">
              <a:latin typeface="Montserra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Montserrat"/>
              </a:rPr>
              <a:t>Inspired by a PAB reporter's experience with </a:t>
            </a:r>
            <a:r>
              <a:rPr lang="en-US" dirty="0" smtClean="0">
                <a:latin typeface="Montserrat"/>
              </a:rPr>
              <a:t>RPD</a:t>
            </a:r>
          </a:p>
          <a:p>
            <a:pPr marL="0" indent="0">
              <a:buNone/>
            </a:pPr>
            <a:endParaRPr lang="en-US" dirty="0">
              <a:latin typeface="Montserra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u="sng" dirty="0">
                <a:latin typeface="Montserrat"/>
                <a:ea typeface="Calibri"/>
                <a:cs typeface="Calibri"/>
              </a:rPr>
              <a:t>Proposal</a:t>
            </a:r>
            <a:r>
              <a:rPr lang="en-US" dirty="0">
                <a:latin typeface="Montserrat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Montserrat"/>
                <a:ea typeface="Calibri"/>
                <a:cs typeface="Calibri"/>
              </a:rPr>
              <a:t>Make recommendations to G.O. 419, Sexual Assault Investigations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Montserra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u="sng" dirty="0">
                <a:latin typeface="Montserrat"/>
                <a:ea typeface="Calibri"/>
                <a:cs typeface="Calibri"/>
              </a:rPr>
              <a:t>Plan</a:t>
            </a:r>
          </a:p>
          <a:p>
            <a:pPr marL="514350" indent="-514350">
              <a:buAutoNum type="arabicPeriod"/>
            </a:pPr>
            <a:r>
              <a:rPr lang="en-US" dirty="0">
                <a:latin typeface="Montserrat"/>
                <a:ea typeface="Calibri"/>
                <a:cs typeface="Calibri"/>
              </a:rPr>
              <a:t>Analyze RPD’s reporting and handling of sexual assault investigations over the past ten years</a:t>
            </a:r>
          </a:p>
          <a:p>
            <a:pPr marL="514350" indent="-514350">
              <a:buAutoNum type="arabicPeriod"/>
            </a:pPr>
            <a:r>
              <a:rPr lang="en-US" dirty="0">
                <a:latin typeface="Montserrat"/>
                <a:ea typeface="Calibri"/>
                <a:cs typeface="Calibri"/>
              </a:rPr>
              <a:t>Compare RPD’s policies and practices to effective practices</a:t>
            </a:r>
            <a:endParaRPr lang="en-US" dirty="0">
              <a:latin typeface="Montserrat" panose="020B060402020202020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5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4"/>
          <p:cNvGrpSpPr/>
          <p:nvPr/>
        </p:nvGrpSpPr>
        <p:grpSpPr>
          <a:xfrm>
            <a:off x="15012396" y="9327086"/>
            <a:ext cx="2758345" cy="245871"/>
            <a:chOff x="0" y="0"/>
            <a:chExt cx="726478" cy="64756"/>
          </a:xfrm>
        </p:grpSpPr>
        <p:sp>
          <p:nvSpPr>
            <p:cNvPr id="17" name="Freeform 2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8" name="TextBox 26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27"/>
          <p:cNvSpPr/>
          <p:nvPr/>
        </p:nvSpPr>
        <p:spPr>
          <a:xfrm>
            <a:off x="15012396" y="8313581"/>
            <a:ext cx="2758345" cy="978234"/>
          </a:xfrm>
          <a:custGeom>
            <a:avLst/>
            <a:gdLst/>
            <a:ahLst/>
            <a:cxnLst/>
            <a:rect l="l" t="t" r="r" b="b"/>
            <a:pathLst>
              <a:path w="2758345" h="978234">
                <a:moveTo>
                  <a:pt x="0" y="0"/>
                </a:moveTo>
                <a:lnTo>
                  <a:pt x="2758345" y="0"/>
                </a:lnTo>
                <a:lnTo>
                  <a:pt x="2758345" y="978234"/>
                </a:lnTo>
                <a:lnTo>
                  <a:pt x="0" y="978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3" name="Group 5"/>
          <p:cNvGrpSpPr/>
          <p:nvPr/>
        </p:nvGrpSpPr>
        <p:grpSpPr>
          <a:xfrm>
            <a:off x="914400" y="2032054"/>
            <a:ext cx="1856645" cy="68071"/>
            <a:chOff x="0" y="0"/>
            <a:chExt cx="488993" cy="17928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5" name="TextBox 7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9"/>
          <p:cNvSpPr txBox="1"/>
          <p:nvPr/>
        </p:nvSpPr>
        <p:spPr>
          <a:xfrm>
            <a:off x="914399" y="768524"/>
            <a:ext cx="1174282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0413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Applications of Artificial Intelligence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914400" y="1409136"/>
            <a:ext cx="6794541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>
                <a:solidFill>
                  <a:srgbClr val="F9B314"/>
                </a:solidFill>
                <a:latin typeface="Montserrat"/>
                <a:ea typeface="Montserrat"/>
                <a:cs typeface="Montserrat"/>
                <a:sym typeface="Montserrat"/>
              </a:rPr>
              <a:t>Project Justification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994480-9DC3-4C62-AB1D-3CF71A1D232E}"/>
              </a:ext>
            </a:extLst>
          </p:cNvPr>
          <p:cNvSpPr txBox="1"/>
          <p:nvPr/>
        </p:nvSpPr>
        <p:spPr>
          <a:xfrm>
            <a:off x="914400" y="2326976"/>
            <a:ext cx="14086935" cy="93256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latin typeface="Montserrat"/>
              </a:rPr>
              <a:t>Background</a:t>
            </a:r>
            <a:endParaRPr lang="en-US" sz="3200">
              <a:latin typeface="Montserrat"/>
            </a:endParaRPr>
          </a:p>
          <a:p>
            <a:endParaRPr lang="en-US" sz="3200">
              <a:latin typeface="Montserrat"/>
            </a:endParaRPr>
          </a:p>
          <a:p>
            <a:r>
              <a:rPr lang="en-US" sz="3200">
                <a:latin typeface="Montserrat"/>
              </a:rPr>
              <a:t>MCSO signed an agreement to use an outside software to write some reports. And it's not the only place...</a:t>
            </a:r>
            <a:endParaRPr lang="en-US" sz="3200">
              <a:latin typeface="Montserrat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3200">
              <a:latin typeface="Montserrat"/>
              <a:ea typeface="Calibri"/>
              <a:cs typeface="Calibri"/>
            </a:endParaRPr>
          </a:p>
          <a:p>
            <a:r>
              <a:rPr lang="en-US" sz="3200" b="1" u="sng">
                <a:latin typeface="Montserrat"/>
                <a:ea typeface="Calibri"/>
                <a:cs typeface="Calibri"/>
              </a:rPr>
              <a:t>Proposal</a:t>
            </a:r>
            <a:endParaRPr lang="en-US" sz="3200">
              <a:latin typeface="Montserrat"/>
              <a:ea typeface="Calibri"/>
              <a:cs typeface="Calibri"/>
            </a:endParaRPr>
          </a:p>
          <a:p>
            <a:endParaRPr lang="en-US" sz="3200">
              <a:latin typeface="Montserrat"/>
              <a:ea typeface="Calibri"/>
              <a:cs typeface="Calibri"/>
            </a:endParaRPr>
          </a:p>
          <a:p>
            <a:r>
              <a:rPr lang="en-US" sz="3200">
                <a:latin typeface="Montserrat"/>
                <a:ea typeface="Calibri"/>
                <a:cs typeface="Calibri"/>
              </a:rPr>
              <a:t>Oversight investigation into RPD’s potential use of artificial intelligence.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sz="3200">
              <a:latin typeface="Montserrat"/>
              <a:ea typeface="Calibri"/>
              <a:cs typeface="Calibri"/>
            </a:endParaRPr>
          </a:p>
          <a:p>
            <a:r>
              <a:rPr lang="en-US" sz="3200" b="1" u="sng">
                <a:latin typeface="Montserrat"/>
                <a:ea typeface="Calibri"/>
                <a:cs typeface="Calibri"/>
              </a:rPr>
              <a:t>Plan</a:t>
            </a:r>
            <a:endParaRPr lang="en-US" sz="3200">
              <a:latin typeface="Montserrat"/>
              <a:ea typeface="Calibri"/>
              <a:cs typeface="Calibri"/>
            </a:endParaRPr>
          </a:p>
          <a:p>
            <a:endParaRPr lang="en-US" sz="3200" b="1" u="sng">
              <a:latin typeface="Montserrat"/>
              <a:ea typeface="Calibri"/>
              <a:cs typeface="Calibri"/>
            </a:endParaRPr>
          </a:p>
          <a:p>
            <a:r>
              <a:rPr lang="en-US" sz="3200">
                <a:latin typeface="Montserrat"/>
                <a:ea typeface="Calibri"/>
                <a:cs typeface="Calibri"/>
              </a:rPr>
              <a:t>1. Information-gathering</a:t>
            </a:r>
          </a:p>
          <a:p>
            <a:r>
              <a:rPr lang="en-US" sz="3200">
                <a:latin typeface="Montserrat"/>
                <a:ea typeface="Calibri"/>
                <a:cs typeface="Calibri"/>
              </a:rPr>
              <a:t>2. Analyze and assess practices elsewhere, along with concerns from outside parties/experts.</a:t>
            </a:r>
          </a:p>
          <a:p>
            <a:r>
              <a:rPr lang="en-US" sz="3200">
                <a:latin typeface="Montserrat"/>
                <a:ea typeface="Calibri"/>
                <a:cs typeface="Calibri"/>
              </a:rPr>
              <a:t>3. Develop recommendations</a:t>
            </a:r>
          </a:p>
          <a:p>
            <a:pPr marL="285750" indent="-285750">
              <a:buFont typeface="Arial"/>
              <a:buChar char="•"/>
            </a:pPr>
            <a:endParaRPr lang="en-US" sz="4400">
              <a:ea typeface="Calibri"/>
              <a:cs typeface="Calibri"/>
            </a:endParaRPr>
          </a:p>
          <a:p>
            <a:pPr marL="571500" indent="-571500">
              <a:buFont typeface="Wingdings"/>
              <a:buChar char="§"/>
            </a:pPr>
            <a:endParaRPr lang="en-US" sz="4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3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4"/>
          <p:cNvGrpSpPr/>
          <p:nvPr/>
        </p:nvGrpSpPr>
        <p:grpSpPr>
          <a:xfrm>
            <a:off x="15012396" y="9327086"/>
            <a:ext cx="2758345" cy="245871"/>
            <a:chOff x="0" y="0"/>
            <a:chExt cx="726478" cy="64756"/>
          </a:xfrm>
        </p:grpSpPr>
        <p:sp>
          <p:nvSpPr>
            <p:cNvPr id="17" name="Freeform 2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8" name="TextBox 26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27"/>
          <p:cNvSpPr/>
          <p:nvPr/>
        </p:nvSpPr>
        <p:spPr>
          <a:xfrm>
            <a:off x="15012396" y="8313581"/>
            <a:ext cx="2758345" cy="978234"/>
          </a:xfrm>
          <a:custGeom>
            <a:avLst/>
            <a:gdLst/>
            <a:ahLst/>
            <a:cxnLst/>
            <a:rect l="l" t="t" r="r" b="b"/>
            <a:pathLst>
              <a:path w="2758345" h="978234">
                <a:moveTo>
                  <a:pt x="0" y="0"/>
                </a:moveTo>
                <a:lnTo>
                  <a:pt x="2758345" y="0"/>
                </a:lnTo>
                <a:lnTo>
                  <a:pt x="2758345" y="978234"/>
                </a:lnTo>
                <a:lnTo>
                  <a:pt x="0" y="978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3" name="Group 5"/>
          <p:cNvGrpSpPr/>
          <p:nvPr/>
        </p:nvGrpSpPr>
        <p:grpSpPr>
          <a:xfrm>
            <a:off x="914400" y="2032054"/>
            <a:ext cx="1856645" cy="68071"/>
            <a:chOff x="0" y="0"/>
            <a:chExt cx="488993" cy="17928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5" name="TextBox 7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9"/>
          <p:cNvSpPr txBox="1"/>
          <p:nvPr/>
        </p:nvSpPr>
        <p:spPr>
          <a:xfrm>
            <a:off x="914400" y="768524"/>
            <a:ext cx="9023684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0413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CBA: Arbitration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914400" y="1409136"/>
            <a:ext cx="6794541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>
                <a:solidFill>
                  <a:srgbClr val="F9B314"/>
                </a:solidFill>
                <a:latin typeface="Montserrat"/>
                <a:ea typeface="Montserrat"/>
                <a:cs typeface="Montserrat"/>
                <a:sym typeface="Montserrat"/>
              </a:rPr>
              <a:t>Project Justification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1A26AAE7-3B39-8372-A011-58691EEFE2EE}"/>
              </a:ext>
            </a:extLst>
          </p:cNvPr>
          <p:cNvSpPr txBox="1">
            <a:spLocks/>
          </p:cNvSpPr>
          <p:nvPr/>
        </p:nvSpPr>
        <p:spPr>
          <a:xfrm>
            <a:off x="1028700" y="2607248"/>
            <a:ext cx="16230600" cy="66925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>
                <a:latin typeface="Montserrat"/>
              </a:rPr>
              <a:t>Background</a:t>
            </a:r>
            <a:endParaRPr lang="en-US">
              <a:latin typeface="Montserrat"/>
            </a:endParaRPr>
          </a:p>
          <a:p>
            <a:pPr marL="0" indent="0">
              <a:buNone/>
            </a:pPr>
            <a:r>
              <a:rPr lang="en-US">
                <a:latin typeface="Montserrat"/>
              </a:rPr>
              <a:t>Inspired by a session at the 2024 NACOLE conference called "Arbitration: The Achilles Heel of Police Discipline." There was also a local incident where arbitration overturned Chief Smith's recommendation of termination.</a:t>
            </a:r>
          </a:p>
          <a:p>
            <a:pPr marL="0" indent="0">
              <a:buNone/>
            </a:pPr>
            <a:endParaRPr lang="en-US">
              <a:latin typeface="Montserrat"/>
            </a:endParaRPr>
          </a:p>
          <a:p>
            <a:pPr marL="0" indent="0">
              <a:buNone/>
            </a:pPr>
            <a:r>
              <a:rPr lang="en-US" b="1" u="sng">
                <a:latin typeface="Montserrat"/>
              </a:rPr>
              <a:t>Proposal</a:t>
            </a:r>
            <a:r>
              <a:rPr lang="en-US">
                <a:latin typeface="Montserrat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Montserrat"/>
              </a:rPr>
              <a:t>Oversight investigation similar to CBA - Discipline</a:t>
            </a:r>
          </a:p>
          <a:p>
            <a:pPr marL="0" indent="0">
              <a:buNone/>
            </a:pPr>
            <a:endParaRPr lang="en-US">
              <a:latin typeface="Montserrat"/>
            </a:endParaRPr>
          </a:p>
          <a:p>
            <a:pPr marL="0" indent="0">
              <a:buNone/>
            </a:pPr>
            <a:r>
              <a:rPr lang="en-US" b="1" u="sng">
                <a:latin typeface="Montserrat"/>
              </a:rPr>
              <a:t>Plan</a:t>
            </a:r>
            <a:endParaRPr lang="en-US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>
                <a:latin typeface="Montserrat"/>
                <a:ea typeface="Calibri"/>
                <a:cs typeface="Calibri"/>
              </a:rPr>
              <a:t>Review recent RPD arbitration cases, assess the concordance rate between the Chief's suggested penalty and the arbitrator's decision</a:t>
            </a:r>
          </a:p>
          <a:p>
            <a:pPr marL="514350" indent="-514350">
              <a:buAutoNum type="arabicPeriod"/>
            </a:pPr>
            <a:r>
              <a:rPr lang="en-US">
                <a:latin typeface="Montserrat"/>
                <a:ea typeface="Calibri"/>
                <a:cs typeface="Calibri"/>
              </a:rPr>
              <a:t>Compare the use of arbitration with other similar LE agencies</a:t>
            </a:r>
            <a:endParaRPr lang="en-US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472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4"/>
          <p:cNvGrpSpPr/>
          <p:nvPr/>
        </p:nvGrpSpPr>
        <p:grpSpPr>
          <a:xfrm>
            <a:off x="15012396" y="9327086"/>
            <a:ext cx="2758345" cy="245871"/>
            <a:chOff x="0" y="0"/>
            <a:chExt cx="726478" cy="64756"/>
          </a:xfrm>
        </p:grpSpPr>
        <p:sp>
          <p:nvSpPr>
            <p:cNvPr id="17" name="Freeform 2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8" name="TextBox 26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27"/>
          <p:cNvSpPr/>
          <p:nvPr/>
        </p:nvSpPr>
        <p:spPr>
          <a:xfrm>
            <a:off x="15012396" y="8313581"/>
            <a:ext cx="2758345" cy="978234"/>
          </a:xfrm>
          <a:custGeom>
            <a:avLst/>
            <a:gdLst/>
            <a:ahLst/>
            <a:cxnLst/>
            <a:rect l="l" t="t" r="r" b="b"/>
            <a:pathLst>
              <a:path w="2758345" h="978234">
                <a:moveTo>
                  <a:pt x="0" y="0"/>
                </a:moveTo>
                <a:lnTo>
                  <a:pt x="2758345" y="0"/>
                </a:lnTo>
                <a:lnTo>
                  <a:pt x="2758345" y="978234"/>
                </a:lnTo>
                <a:lnTo>
                  <a:pt x="0" y="978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3" name="Group 5"/>
          <p:cNvGrpSpPr/>
          <p:nvPr/>
        </p:nvGrpSpPr>
        <p:grpSpPr>
          <a:xfrm>
            <a:off x="914400" y="2032054"/>
            <a:ext cx="1856645" cy="68071"/>
            <a:chOff x="0" y="0"/>
            <a:chExt cx="488993" cy="17928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15" name="TextBox 7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9"/>
          <p:cNvSpPr txBox="1"/>
          <p:nvPr/>
        </p:nvSpPr>
        <p:spPr>
          <a:xfrm>
            <a:off x="914400" y="768524"/>
            <a:ext cx="9023684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0413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CBA: Overtime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914400" y="1409136"/>
            <a:ext cx="6794541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>
                <a:solidFill>
                  <a:srgbClr val="F9B314"/>
                </a:solidFill>
                <a:latin typeface="Montserrat"/>
                <a:ea typeface="Montserrat"/>
                <a:cs typeface="Montserrat"/>
                <a:sym typeface="Montserrat"/>
              </a:rPr>
              <a:t>Project Justification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D48120BE-0375-5ADD-BB8E-F9583CF85D2A}"/>
              </a:ext>
            </a:extLst>
          </p:cNvPr>
          <p:cNvSpPr txBox="1">
            <a:spLocks/>
          </p:cNvSpPr>
          <p:nvPr/>
        </p:nvSpPr>
        <p:spPr>
          <a:xfrm>
            <a:off x="1028700" y="2607248"/>
            <a:ext cx="16230600" cy="66925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latin typeface="Montserrat"/>
              </a:rPr>
              <a:t>Background</a:t>
            </a:r>
            <a:endParaRPr lang="en-US" dirty="0">
              <a:latin typeface="Montserrat"/>
            </a:endParaRPr>
          </a:p>
          <a:p>
            <a:pPr marL="0" indent="0">
              <a:buNone/>
            </a:pPr>
            <a:r>
              <a:rPr lang="en-US" dirty="0">
                <a:latin typeface="Montserrat"/>
              </a:rPr>
              <a:t>Popular topic often covered by local media. </a:t>
            </a:r>
            <a:r>
              <a:rPr lang="en-US" dirty="0">
                <a:latin typeface="Montserrat"/>
              </a:rPr>
              <a:t>I</a:t>
            </a:r>
            <a:r>
              <a:rPr lang="en-US" dirty="0" smtClean="0">
                <a:latin typeface="Montserrat"/>
              </a:rPr>
              <a:t>t </a:t>
            </a:r>
            <a:r>
              <a:rPr lang="en-US" dirty="0">
                <a:latin typeface="Montserrat"/>
              </a:rPr>
              <a:t>is a costly expenditure with little transparency</a:t>
            </a:r>
          </a:p>
          <a:p>
            <a:pPr marL="0" indent="0">
              <a:buNone/>
            </a:pPr>
            <a:endParaRPr lang="en-US" dirty="0">
              <a:latin typeface="Montserrat"/>
            </a:endParaRPr>
          </a:p>
          <a:p>
            <a:pPr marL="0" indent="0">
              <a:buNone/>
            </a:pPr>
            <a:r>
              <a:rPr lang="en-US" b="1" u="sng" dirty="0">
                <a:latin typeface="Montserrat"/>
              </a:rPr>
              <a:t>Proposal</a:t>
            </a:r>
            <a:r>
              <a:rPr lang="en-US" dirty="0">
                <a:latin typeface="Montserrat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Montserrat"/>
                <a:ea typeface="Calibri"/>
                <a:cs typeface="Calibri"/>
              </a:rPr>
              <a:t>Oversight investigation similar to CBA - Discipline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Montserra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u="sng" dirty="0">
                <a:latin typeface="Montserrat"/>
              </a:rPr>
              <a:t>Plan</a:t>
            </a:r>
          </a:p>
          <a:p>
            <a:pPr marL="514350" indent="-514350">
              <a:buAutoNum type="arabicPeriod"/>
            </a:pPr>
            <a:r>
              <a:rPr lang="en-US" dirty="0">
                <a:latin typeface="Montserrat"/>
                <a:ea typeface="Calibri"/>
                <a:cs typeface="Calibri"/>
              </a:rPr>
              <a:t>Analyze patterns of overtime accrual and potential for abuse</a:t>
            </a:r>
          </a:p>
          <a:p>
            <a:pPr marL="514350" indent="-514350">
              <a:buAutoNum type="arabicPeriod"/>
            </a:pPr>
            <a:r>
              <a:rPr lang="en-US" dirty="0">
                <a:latin typeface="Montserrat"/>
                <a:ea typeface="Calibri"/>
                <a:cs typeface="Calibri"/>
              </a:rPr>
              <a:t>Review the practices of court appearances and public events management</a:t>
            </a:r>
          </a:p>
          <a:p>
            <a:pPr marL="514350" indent="-514350">
              <a:buAutoNum type="arabicPeriod"/>
            </a:pPr>
            <a:r>
              <a:rPr lang="en-US" dirty="0">
                <a:latin typeface="Montserrat"/>
                <a:ea typeface="Calibri"/>
                <a:cs typeface="Calibri"/>
              </a:rPr>
              <a:t>Calculate the impact of overtime on paying out police pensions</a:t>
            </a:r>
          </a:p>
        </p:txBody>
      </p:sp>
    </p:spTree>
    <p:extLst>
      <p:ext uri="{BB962C8B-B14F-4D97-AF65-F5344CB8AC3E}">
        <p14:creationId xmlns:p14="http://schemas.microsoft.com/office/powerpoint/2010/main" val="7974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B1BDC25084AD4CB602C34701025FD5" ma:contentTypeVersion="14" ma:contentTypeDescription="Create a new document." ma:contentTypeScope="" ma:versionID="9e016f467077193bfbc92a3c153a1a9f">
  <xsd:schema xmlns:xsd="http://www.w3.org/2001/XMLSchema" xmlns:xs="http://www.w3.org/2001/XMLSchema" xmlns:p="http://schemas.microsoft.com/office/2006/metadata/properties" xmlns:ns2="1698a1fd-ee00-4d07-80c4-fe562cb6c498" xmlns:ns3="fc8a6095-2a2e-4c05-ab5f-848e1f3f355b" targetNamespace="http://schemas.microsoft.com/office/2006/metadata/properties" ma:root="true" ma:fieldsID="126fe4852da39b82b2e3d7802ab2274d" ns2:_="" ns3:_="">
    <xsd:import namespace="1698a1fd-ee00-4d07-80c4-fe562cb6c498"/>
    <xsd:import namespace="fc8a6095-2a2e-4c05-ab5f-848e1f3f3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8a1fd-ee00-4d07-80c4-fe562cb6c4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ca73e0b-e740-469a-bc5e-ebb936d765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a6095-2a2e-4c05-ab5f-848e1f3f355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98a1fd-ee00-4d07-80c4-fe562cb6c49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4B7FFB-AC09-4EF3-B8C7-3409F34B5D66}">
  <ds:schemaRefs>
    <ds:schemaRef ds:uri="1698a1fd-ee00-4d07-80c4-fe562cb6c498"/>
    <ds:schemaRef ds:uri="fc8a6095-2a2e-4c05-ab5f-848e1f3f35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60E19C-97DA-436E-B1F2-320A8C10B7FB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c8a6095-2a2e-4c05-ab5f-848e1f3f355b"/>
    <ds:schemaRef ds:uri="1698a1fd-ee00-4d07-80c4-fe562cb6c498"/>
  </ds:schemaRefs>
</ds:datastoreItem>
</file>

<file path=customXml/itemProps3.xml><?xml version="1.0" encoding="utf-8"?>
<ds:datastoreItem xmlns:ds="http://schemas.openxmlformats.org/officeDocument/2006/customXml" ds:itemID="{774B74D5-0CC2-4D6E-B41C-38D8D8CFD2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707</Words>
  <Application>Microsoft Office PowerPoint</Application>
  <PresentationFormat>Custom</PresentationFormat>
  <Paragraphs>141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Calibri</vt:lpstr>
      <vt:lpstr>Lato</vt:lpstr>
      <vt:lpstr>Montserrat Classic</vt:lpstr>
      <vt:lpstr>Wingdings,Sans-Serif</vt:lpstr>
      <vt:lpstr>Montserrat Bold</vt:lpstr>
      <vt:lpstr>Arial</vt:lpstr>
      <vt:lpstr>Wingdings</vt:lpstr>
      <vt:lpstr>Montserrat</vt:lpstr>
      <vt:lpstr>Montserrat Ultra-Bold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 Presentation Template</dc:title>
  <dc:creator>Cheeks, Vanessa J.L.</dc:creator>
  <cp:lastModifiedBy>Hall, De'Jon J.</cp:lastModifiedBy>
  <cp:revision>152</cp:revision>
  <dcterms:created xsi:type="dcterms:W3CDTF">2006-08-16T00:00:00Z</dcterms:created>
  <dcterms:modified xsi:type="dcterms:W3CDTF">2025-03-10T20:11:00Z</dcterms:modified>
  <dc:identifier>DAGPJTB4Cw8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0x010100BDB1BDC25084AD4CB602C34701025FD5</vt:lpwstr>
  </property>
  <property fmtid="{D5CDD505-2E9C-101B-9397-08002B2CF9AE}" pid="3" name="MediaServiceImageTags">
    <vt:lpwstr/>
  </property>
</Properties>
</file>